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4" r:id="rId3"/>
    <p:sldId id="272" r:id="rId4"/>
    <p:sldId id="279" r:id="rId5"/>
    <p:sldId id="298" r:id="rId6"/>
    <p:sldId id="275" r:id="rId7"/>
    <p:sldId id="278" r:id="rId8"/>
    <p:sldId id="292" r:id="rId9"/>
    <p:sldId id="299" r:id="rId10"/>
    <p:sldId id="293" r:id="rId11"/>
    <p:sldId id="300" r:id="rId12"/>
    <p:sldId id="294" r:id="rId13"/>
    <p:sldId id="268" r:id="rId14"/>
    <p:sldId id="269" r:id="rId15"/>
    <p:sldId id="258" r:id="rId16"/>
    <p:sldId id="259" r:id="rId17"/>
    <p:sldId id="285" r:id="rId18"/>
    <p:sldId id="265" r:id="rId19"/>
    <p:sldId id="276" r:id="rId20"/>
    <p:sldId id="273" r:id="rId21"/>
    <p:sldId id="262" r:id="rId22"/>
    <p:sldId id="270" r:id="rId23"/>
    <p:sldId id="266" r:id="rId24"/>
    <p:sldId id="290" r:id="rId25"/>
    <p:sldId id="263" r:id="rId26"/>
    <p:sldId id="267" r:id="rId27"/>
    <p:sldId id="295" r:id="rId28"/>
    <p:sldId id="282" r:id="rId29"/>
    <p:sldId id="296" r:id="rId30"/>
    <p:sldId id="277" r:id="rId31"/>
    <p:sldId id="257" r:id="rId32"/>
    <p:sldId id="297" r:id="rId33"/>
    <p:sldId id="261" r:id="rId34"/>
    <p:sldId id="260" r:id="rId35"/>
    <p:sldId id="271" r:id="rId36"/>
    <p:sldId id="286" r:id="rId37"/>
    <p:sldId id="284" r:id="rId38"/>
    <p:sldId id="291" r:id="rId39"/>
    <p:sldId id="274" r:id="rId40"/>
    <p:sldId id="287" r:id="rId41"/>
    <p:sldId id="288" r:id="rId42"/>
    <p:sldId id="289" r:id="rId43"/>
  </p:sldIdLst>
  <p:sldSz cx="12192000" cy="6858000"/>
  <p:notesSz cx="6858000" cy="9144000"/>
  <p:photoAlbum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532B693-D208-4778-968C-84D92E582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34EFDEF7-B639-4B45-968A-442DF908A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660A28E5-2599-4A36-BBED-111E0A352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A072-AF45-49F5-80B6-2D44EEEA6D1F}" type="datetimeFigureOut">
              <a:rPr lang="bg-BG" smtClean="0"/>
              <a:t>31.5.2021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DC8B9E8C-5FF7-45B7-B464-A449A0797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F2949CE4-B565-4806-82D5-8623E62B5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8B8A-D2F5-46DF-9889-F3371164739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5998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57D95B9-3066-4308-82C8-CBAB7B7E4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0394F6E0-9747-49F2-808F-970048BA1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1D59D91B-9C80-4857-BF04-5B9983E5B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A072-AF45-49F5-80B6-2D44EEEA6D1F}" type="datetimeFigureOut">
              <a:rPr lang="bg-BG" smtClean="0"/>
              <a:t>31.5.2021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A5C2A34B-805F-4E9E-BF87-DAB68915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C294D685-ADAE-45B8-A5ED-C01015652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8B8A-D2F5-46DF-9889-F3371164739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1566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D339CE0D-8D70-4295-8A49-4901AFA10B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B38E520E-B96E-4BC8-A909-C85EA5510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19E373B3-711D-4F26-86A4-E4151799B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A072-AF45-49F5-80B6-2D44EEEA6D1F}" type="datetimeFigureOut">
              <a:rPr lang="bg-BG" smtClean="0"/>
              <a:t>31.5.2021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F1553967-38E3-461B-BCB2-420F985FF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CCA6E888-AF4C-438C-BE4A-0952C091A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8B8A-D2F5-46DF-9889-F3371164739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482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F8CE034-B81A-4B33-90B2-A2646B04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217192B-CDD5-4A59-9397-8A676105A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FA3CBDAC-7A41-4F4F-9185-00F4CE8DC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A072-AF45-49F5-80B6-2D44EEEA6D1F}" type="datetimeFigureOut">
              <a:rPr lang="bg-BG" smtClean="0"/>
              <a:t>31.5.2021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38DC2833-3986-4651-9D1A-A9717C009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F85DCD74-E360-4655-A840-CB1EDEF5C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8B8A-D2F5-46DF-9889-F3371164739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146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D12FBE1-378D-4B59-9BA5-59761E916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9CCB8C4E-0921-4DE3-B7AD-8019AF0B8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D7019DCB-291E-4BF8-860C-0C2DA010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A072-AF45-49F5-80B6-2D44EEEA6D1F}" type="datetimeFigureOut">
              <a:rPr lang="bg-BG" smtClean="0"/>
              <a:t>31.5.2021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8309A220-A5BC-45B3-B75C-FBB2E2CB3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FF6CD8DD-9A56-4C24-BBBB-5EC018F06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8B8A-D2F5-46DF-9889-F3371164739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1672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58EE782-EE92-4749-8474-10842C540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1246476-B5BB-4606-B47B-7EDAB82E3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0EC73145-86C2-4E55-AD65-3E94040FD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1EC59F8E-6F68-4C26-ADBD-11DF3840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A072-AF45-49F5-80B6-2D44EEEA6D1F}" type="datetimeFigureOut">
              <a:rPr lang="bg-BG" smtClean="0"/>
              <a:t>31.5.2021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6ED00C52-0338-4E3B-900C-6814DC956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21393D61-7AE1-48AC-B163-96F383424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8B8A-D2F5-46DF-9889-F3371164739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433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49308D0-9938-4CB4-AE0E-EFC744FF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067B63D2-F360-4157-B1AB-C6585F09F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081B8CA6-A60C-40AA-9931-FF44B5C8D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D6AE9E01-C800-4F2B-8CC6-9B5EEAE233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3B71F605-C74E-434F-A09C-F4D06CECC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7829801E-89E4-4DE1-A97E-68DFA1D6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A072-AF45-49F5-80B6-2D44EEEA6D1F}" type="datetimeFigureOut">
              <a:rPr lang="bg-BG" smtClean="0"/>
              <a:t>31.5.2021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4AC321D2-847D-4680-AE4C-A83E37E0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09BCF8A6-2033-4B2B-8BB2-CA3B0495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8B8A-D2F5-46DF-9889-F3371164739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277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190F792-6E89-4FC1-B2A4-ACA0B5DB2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1758A0B7-BBFC-4370-822A-C11055BDF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A072-AF45-49F5-80B6-2D44EEEA6D1F}" type="datetimeFigureOut">
              <a:rPr lang="bg-BG" smtClean="0"/>
              <a:t>31.5.2021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50143BBA-0C73-4F29-9F23-EC530762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6AA4F47F-BCFF-4C08-9BF8-4AEB2ED43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8B8A-D2F5-46DF-9889-F3371164739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4514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4E0AAADC-B27D-4220-9984-40D6B0700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A072-AF45-49F5-80B6-2D44EEEA6D1F}" type="datetimeFigureOut">
              <a:rPr lang="bg-BG" smtClean="0"/>
              <a:t>31.5.2021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22D10000-4B63-4E51-8E6E-44280231B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CF1BC9E9-C751-4E48-8393-C2D8BD133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8B8A-D2F5-46DF-9889-F3371164739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5097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B4266CC-6B37-4E4B-B65F-BC2344AC6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F1A92505-C773-4BEF-887E-BDAF61402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0F5EAE7C-A219-413F-BFE1-E16D5284F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C104F9A9-DBDD-4F74-ACE2-C737AF4D6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A072-AF45-49F5-80B6-2D44EEEA6D1F}" type="datetimeFigureOut">
              <a:rPr lang="bg-BG" smtClean="0"/>
              <a:t>31.5.2021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24D99F17-F791-4D50-B2B9-C4D25C54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2BA0F597-D513-4FA9-A8D2-4C0DCEF9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8B8A-D2F5-46DF-9889-F3371164739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7750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7E00CD4-CF7B-4594-B742-282DCB01F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EB740C88-33F5-496D-86C7-8DB2440F01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DAEECB4B-14C3-46A6-948D-38138B6B0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D39A6ECB-B488-4312-B803-3E1E8D34E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A072-AF45-49F5-80B6-2D44EEEA6D1F}" type="datetimeFigureOut">
              <a:rPr lang="bg-BG" smtClean="0"/>
              <a:t>31.5.2021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56FE495B-F1D6-417B-A7BE-DFC5E3A58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6D452BEC-B2C7-435C-8121-C52CF68CC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8B8A-D2F5-46DF-9889-F3371164739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5003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2F66F1BB-24FA-47A0-BA81-80ECC86EA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72846814-E314-4824-B8D6-85BB7E1CB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327DDFDA-0809-4167-9573-17BC260A9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0A072-AF45-49F5-80B6-2D44EEEA6D1F}" type="datetimeFigureOut">
              <a:rPr lang="bg-BG" smtClean="0"/>
              <a:t>31.5.2021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1DBBF80D-3CF4-4E0C-A76F-FC0CB0A19B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06A172A3-D898-4BB8-824A-2D1E3F78E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8B8A-D2F5-46DF-9889-F3371164739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67064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8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28" name="Group 20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2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0" name="Freeform: Shape 24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" name="Картина 2" descr="ИвШишман">
            <a:extLst>
              <a:ext uri="{FF2B5EF4-FFF2-40B4-BE49-F238E27FC236}">
                <a16:creationId xmlns:a16="http://schemas.microsoft.com/office/drawing/2014/main" id="{D57EC929-BAFE-401F-BA99-196CCB84C2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01" y="1180532"/>
            <a:ext cx="6323133" cy="439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046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" name="Картина 2" descr="Картина, която съдържа текст, открито&#10;&#10;Описанието е генерирано автоматично">
            <a:extLst>
              <a:ext uri="{FF2B5EF4-FFF2-40B4-BE49-F238E27FC236}">
                <a16:creationId xmlns:a16="http://schemas.microsoft.com/office/drawing/2014/main" id="{BC015E76-FD93-4644-B0FD-9DFBC1288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59" y="180753"/>
            <a:ext cx="5031397" cy="6471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604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" name="Картина 2" descr="Картина, която съдържа небе, трева, открито, планина&#10;&#10;Описанието е генерирано автоматично">
            <a:extLst>
              <a:ext uri="{FF2B5EF4-FFF2-40B4-BE49-F238E27FC236}">
                <a16:creationId xmlns:a16="http://schemas.microsoft.com/office/drawing/2014/main" id="{8D5DE3B5-A51D-4B31-A1B1-482BB92AA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54" y="1180532"/>
            <a:ext cx="6167828" cy="439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139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" name="Картина 2" descr="Картина, която съдържа текст, омар&#10;&#10;Описанието е генерирано автоматично">
            <a:extLst>
              <a:ext uri="{FF2B5EF4-FFF2-40B4-BE49-F238E27FC236}">
                <a16:creationId xmlns:a16="http://schemas.microsoft.com/office/drawing/2014/main" id="{7F9816C7-C65C-40F1-9276-C87A008E0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705" y="1180532"/>
            <a:ext cx="6633325" cy="439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341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4" name="Картина 3" descr="Картина, която съдържа текст, цветен&#10;&#10;Описанието е генерирано автоматично">
            <a:extLst>
              <a:ext uri="{FF2B5EF4-FFF2-40B4-BE49-F238E27FC236}">
                <a16:creationId xmlns:a16="http://schemas.microsoft.com/office/drawing/2014/main" id="{2E3D0AE6-ED39-4013-9C66-CB1631CEAA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7" b="3113"/>
          <a:stretch/>
        </p:blipFill>
        <p:spPr>
          <a:xfrm>
            <a:off x="2317897" y="786809"/>
            <a:ext cx="7744047" cy="4784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61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" name="Картина 2" descr="kosovo">
            <a:extLst>
              <a:ext uri="{FF2B5EF4-FFF2-40B4-BE49-F238E27FC236}">
                <a16:creationId xmlns:a16="http://schemas.microsoft.com/office/drawing/2014/main" id="{4B6623D9-A22A-4820-812D-D7BD4AF32F45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5"/>
          <a:stretch/>
        </p:blipFill>
        <p:spPr>
          <a:xfrm>
            <a:off x="2210938" y="1385440"/>
            <a:ext cx="7560860" cy="3984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493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" name="Картина 2" descr="300px-Turks_taking_away_Christian_slaves,_drawing_S._Schweigger_1639">
            <a:extLst>
              <a:ext uri="{FF2B5EF4-FFF2-40B4-BE49-F238E27FC236}">
                <a16:creationId xmlns:a16="http://schemas.microsoft.com/office/drawing/2014/main" id="{16C33958-1087-4CDF-9110-A24D2087B1C1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2" r="1" b="4142"/>
          <a:stretch/>
        </p:blipFill>
        <p:spPr>
          <a:xfrm>
            <a:off x="2808726" y="1461154"/>
            <a:ext cx="6574547" cy="4113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670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" name="Картина 2" descr="640_шествие с баклави">
            <a:extLst>
              <a:ext uri="{FF2B5EF4-FFF2-40B4-BE49-F238E27FC236}">
                <a16:creationId xmlns:a16="http://schemas.microsoft.com/office/drawing/2014/main" id="{AD7AC1D3-CBC4-4A50-86FC-0964CCE1F7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38" y="1251329"/>
            <a:ext cx="7560860" cy="4252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66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967F3CD-B7D5-4CD4-B546-13C8A8F61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867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9528C64-B611-4A0E-AED3-355EAA4E2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523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Картина 2" descr="ПатриархЕ">
            <a:extLst>
              <a:ext uri="{FF2B5EF4-FFF2-40B4-BE49-F238E27FC236}">
                <a16:creationId xmlns:a16="http://schemas.microsoft.com/office/drawing/2014/main" id="{A34AA7A7-378C-4329-AF49-D712CD856A35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956"/>
          <a:stretch/>
        </p:blipFill>
        <p:spPr>
          <a:xfrm>
            <a:off x="967853" y="10"/>
            <a:ext cx="10256294" cy="6857990"/>
          </a:xfrm>
          <a:custGeom>
            <a:avLst/>
            <a:gdLst/>
            <a:ahLst/>
            <a:cxnLst/>
            <a:rect l="l" t="t" r="r" b="b"/>
            <a:pathLst>
              <a:path w="10256294" h="6858000">
                <a:moveTo>
                  <a:pt x="1691450" y="0"/>
                </a:moveTo>
                <a:lnTo>
                  <a:pt x="4470259" y="0"/>
                </a:lnTo>
                <a:lnTo>
                  <a:pt x="4542814" y="0"/>
                </a:lnTo>
                <a:lnTo>
                  <a:pt x="5713480" y="0"/>
                </a:lnTo>
                <a:lnTo>
                  <a:pt x="5786036" y="0"/>
                </a:lnTo>
                <a:lnTo>
                  <a:pt x="8564844" y="0"/>
                </a:lnTo>
                <a:lnTo>
                  <a:pt x="8587900" y="14997"/>
                </a:lnTo>
                <a:cubicBezTo>
                  <a:pt x="9658369" y="754641"/>
                  <a:pt x="10256294" y="2093192"/>
                  <a:pt x="10256294" y="3621656"/>
                </a:cubicBezTo>
                <a:cubicBezTo>
                  <a:pt x="10256294" y="4969131"/>
                  <a:pt x="9288413" y="5602839"/>
                  <a:pt x="8302921" y="6374814"/>
                </a:cubicBezTo>
                <a:cubicBezTo>
                  <a:pt x="8123457" y="6515397"/>
                  <a:pt x="7945637" y="6653108"/>
                  <a:pt x="7764491" y="6780599"/>
                </a:cubicBezTo>
                <a:lnTo>
                  <a:pt x="7648023" y="6858000"/>
                </a:lnTo>
                <a:lnTo>
                  <a:pt x="5786036" y="6858000"/>
                </a:lnTo>
                <a:lnTo>
                  <a:pt x="5713480" y="6858000"/>
                </a:lnTo>
                <a:lnTo>
                  <a:pt x="4542814" y="6858000"/>
                </a:lnTo>
                <a:lnTo>
                  <a:pt x="4470259" y="6858000"/>
                </a:lnTo>
                <a:lnTo>
                  <a:pt x="2608272" y="6858000"/>
                </a:lnTo>
                <a:lnTo>
                  <a:pt x="2491804" y="6780599"/>
                </a:lnTo>
                <a:cubicBezTo>
                  <a:pt x="2310658" y="6653108"/>
                  <a:pt x="2132837" y="6515397"/>
                  <a:pt x="1953374" y="6374814"/>
                </a:cubicBezTo>
                <a:cubicBezTo>
                  <a:pt x="967880" y="5602839"/>
                  <a:pt x="0" y="4969131"/>
                  <a:pt x="0" y="3621656"/>
                </a:cubicBezTo>
                <a:cubicBezTo>
                  <a:pt x="0" y="2093192"/>
                  <a:pt x="597925" y="754641"/>
                  <a:pt x="1668394" y="14997"/>
                </a:cubicBezTo>
                <a:close/>
              </a:path>
            </a:pathLst>
          </a:cu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479A80B-8CA9-4EA1-9408-D2A7B046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7853" y="0"/>
            <a:ext cx="10256294" cy="6858000"/>
          </a:xfrm>
          <a:custGeom>
            <a:avLst/>
            <a:gdLst>
              <a:gd name="connsiteX0" fmla="*/ 1910015 w 10256294"/>
              <a:gd name="connsiteY0" fmla="*/ 0 h 6858000"/>
              <a:gd name="connsiteX1" fmla="*/ 1691450 w 10256294"/>
              <a:gd name="connsiteY1" fmla="*/ 0 h 6858000"/>
              <a:gd name="connsiteX2" fmla="*/ 1668394 w 10256294"/>
              <a:gd name="connsiteY2" fmla="*/ 14997 h 6858000"/>
              <a:gd name="connsiteX3" fmla="*/ 0 w 10256294"/>
              <a:gd name="connsiteY3" fmla="*/ 3621656 h 6858000"/>
              <a:gd name="connsiteX4" fmla="*/ 1953374 w 10256294"/>
              <a:gd name="connsiteY4" fmla="*/ 6374814 h 6858000"/>
              <a:gd name="connsiteX5" fmla="*/ 2491804 w 10256294"/>
              <a:gd name="connsiteY5" fmla="*/ 6780599 h 6858000"/>
              <a:gd name="connsiteX6" fmla="*/ 2608271 w 10256294"/>
              <a:gd name="connsiteY6" fmla="*/ 6858000 h 6858000"/>
              <a:gd name="connsiteX7" fmla="*/ 2864721 w 10256294"/>
              <a:gd name="connsiteY7" fmla="*/ 6858000 h 6858000"/>
              <a:gd name="connsiteX8" fmla="*/ 2743439 w 10256294"/>
              <a:gd name="connsiteY8" fmla="*/ 6780599 h 6858000"/>
              <a:gd name="connsiteX9" fmla="*/ 2182760 w 10256294"/>
              <a:gd name="connsiteY9" fmla="*/ 6374814 h 6858000"/>
              <a:gd name="connsiteX10" fmla="*/ 148672 w 10256294"/>
              <a:gd name="connsiteY10" fmla="*/ 3621656 h 6858000"/>
              <a:gd name="connsiteX11" fmla="*/ 1886006 w 10256294"/>
              <a:gd name="connsiteY11" fmla="*/ 14997 h 6858000"/>
              <a:gd name="connsiteX12" fmla="*/ 8564844 w 10256294"/>
              <a:gd name="connsiteY12" fmla="*/ 0 h 6858000"/>
              <a:gd name="connsiteX13" fmla="*/ 8346278 w 10256294"/>
              <a:gd name="connsiteY13" fmla="*/ 0 h 6858000"/>
              <a:gd name="connsiteX14" fmla="*/ 8370288 w 10256294"/>
              <a:gd name="connsiteY14" fmla="*/ 14997 h 6858000"/>
              <a:gd name="connsiteX15" fmla="*/ 10107622 w 10256294"/>
              <a:gd name="connsiteY15" fmla="*/ 3621656 h 6858000"/>
              <a:gd name="connsiteX16" fmla="*/ 8073532 w 10256294"/>
              <a:gd name="connsiteY16" fmla="*/ 6374814 h 6858000"/>
              <a:gd name="connsiteX17" fmla="*/ 7512854 w 10256294"/>
              <a:gd name="connsiteY17" fmla="*/ 6780599 h 6858000"/>
              <a:gd name="connsiteX18" fmla="*/ 7391575 w 10256294"/>
              <a:gd name="connsiteY18" fmla="*/ 6858000 h 6858000"/>
              <a:gd name="connsiteX19" fmla="*/ 7648023 w 10256294"/>
              <a:gd name="connsiteY19" fmla="*/ 6858000 h 6858000"/>
              <a:gd name="connsiteX20" fmla="*/ 7764490 w 10256294"/>
              <a:gd name="connsiteY20" fmla="*/ 6780599 h 6858000"/>
              <a:gd name="connsiteX21" fmla="*/ 8302920 w 10256294"/>
              <a:gd name="connsiteY21" fmla="*/ 6374814 h 6858000"/>
              <a:gd name="connsiteX22" fmla="*/ 10256294 w 10256294"/>
              <a:gd name="connsiteY22" fmla="*/ 3621656 h 6858000"/>
              <a:gd name="connsiteX23" fmla="*/ 8587900 w 10256294"/>
              <a:gd name="connsiteY23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256294" h="6858000">
                <a:moveTo>
                  <a:pt x="1910015" y="0"/>
                </a:moveTo>
                <a:lnTo>
                  <a:pt x="1691450" y="0"/>
                </a:lnTo>
                <a:lnTo>
                  <a:pt x="1668394" y="14997"/>
                </a:lnTo>
                <a:cubicBezTo>
                  <a:pt x="597925" y="754641"/>
                  <a:pt x="0" y="2093192"/>
                  <a:pt x="0" y="3621656"/>
                </a:cubicBezTo>
                <a:cubicBezTo>
                  <a:pt x="0" y="4969131"/>
                  <a:pt x="967880" y="5602839"/>
                  <a:pt x="1953374" y="6374814"/>
                </a:cubicBezTo>
                <a:cubicBezTo>
                  <a:pt x="2132836" y="6515397"/>
                  <a:pt x="2310657" y="6653108"/>
                  <a:pt x="2491804" y="6780599"/>
                </a:cubicBezTo>
                <a:lnTo>
                  <a:pt x="2608271" y="6858000"/>
                </a:lnTo>
                <a:lnTo>
                  <a:pt x="2864721" y="6858000"/>
                </a:lnTo>
                <a:lnTo>
                  <a:pt x="2743439" y="6780599"/>
                </a:lnTo>
                <a:cubicBezTo>
                  <a:pt x="2554808" y="6653108"/>
                  <a:pt x="2369639" y="6515397"/>
                  <a:pt x="2182760" y="6374814"/>
                </a:cubicBezTo>
                <a:cubicBezTo>
                  <a:pt x="1156547" y="5602839"/>
                  <a:pt x="148672" y="4969131"/>
                  <a:pt x="148672" y="3621656"/>
                </a:cubicBezTo>
                <a:cubicBezTo>
                  <a:pt x="148672" y="2093192"/>
                  <a:pt x="771304" y="754641"/>
                  <a:pt x="1886006" y="14997"/>
                </a:cubicBezTo>
                <a:close/>
                <a:moveTo>
                  <a:pt x="8564844" y="0"/>
                </a:moveTo>
                <a:lnTo>
                  <a:pt x="8346278" y="0"/>
                </a:lnTo>
                <a:lnTo>
                  <a:pt x="8370288" y="14997"/>
                </a:lnTo>
                <a:cubicBezTo>
                  <a:pt x="9484990" y="754641"/>
                  <a:pt x="10107622" y="2093192"/>
                  <a:pt x="10107622" y="3621656"/>
                </a:cubicBezTo>
                <a:cubicBezTo>
                  <a:pt x="10107622" y="4969131"/>
                  <a:pt x="9099748" y="5602839"/>
                  <a:pt x="8073532" y="6374814"/>
                </a:cubicBezTo>
                <a:cubicBezTo>
                  <a:pt x="7886654" y="6515397"/>
                  <a:pt x="7701485" y="6653108"/>
                  <a:pt x="7512854" y="6780599"/>
                </a:cubicBezTo>
                <a:lnTo>
                  <a:pt x="7391575" y="6858000"/>
                </a:lnTo>
                <a:lnTo>
                  <a:pt x="7648023" y="6858000"/>
                </a:lnTo>
                <a:lnTo>
                  <a:pt x="7764490" y="6780599"/>
                </a:lnTo>
                <a:cubicBezTo>
                  <a:pt x="7945636" y="6653108"/>
                  <a:pt x="8123457" y="6515397"/>
                  <a:pt x="8302920" y="6374814"/>
                </a:cubicBezTo>
                <a:cubicBezTo>
                  <a:pt x="9288414" y="5602839"/>
                  <a:pt x="10256294" y="4969131"/>
                  <a:pt x="10256294" y="3621656"/>
                </a:cubicBezTo>
                <a:cubicBezTo>
                  <a:pt x="10256294" y="2093192"/>
                  <a:pt x="9658369" y="754641"/>
                  <a:pt x="8587900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" name="Картина 2" descr="denev_evtimii">
            <a:extLst>
              <a:ext uri="{FF2B5EF4-FFF2-40B4-BE49-F238E27FC236}">
                <a16:creationId xmlns:a16="http://schemas.microsoft.com/office/drawing/2014/main" id="{86ABEBBC-95FA-49BD-9DB8-0265AC3F79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901" y="1180532"/>
            <a:ext cx="5996933" cy="439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4836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4" name="Картина 3" descr="Картина, която съдържа текст, стара, място за поклонение, олтар&#10;&#10;Описанието е генерирано автоматично">
            <a:extLst>
              <a:ext uri="{FF2B5EF4-FFF2-40B4-BE49-F238E27FC236}">
                <a16:creationId xmlns:a16="http://schemas.microsoft.com/office/drawing/2014/main" id="{81D90608-0D91-44A8-BDF4-8600F740F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6" r="-1" b="25594"/>
          <a:stretch/>
        </p:blipFill>
        <p:spPr>
          <a:xfrm>
            <a:off x="2705251" y="1180532"/>
            <a:ext cx="6572233" cy="439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096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967F3CD-B7D5-4CD4-B546-13C8A8F61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867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9528C64-B611-4A0E-AED3-355EAA4E2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523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Картина 2" descr="car-Ivan_Shishman-1">
            <a:extLst>
              <a:ext uri="{FF2B5EF4-FFF2-40B4-BE49-F238E27FC236}">
                <a16:creationId xmlns:a16="http://schemas.microsoft.com/office/drawing/2014/main" id="{3CB076AB-A7CC-4D1D-8B53-D7D05A0DC4A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443"/>
          <a:stretch/>
        </p:blipFill>
        <p:spPr>
          <a:xfrm>
            <a:off x="967853" y="10"/>
            <a:ext cx="10256294" cy="6857990"/>
          </a:xfrm>
          <a:custGeom>
            <a:avLst/>
            <a:gdLst/>
            <a:ahLst/>
            <a:cxnLst/>
            <a:rect l="l" t="t" r="r" b="b"/>
            <a:pathLst>
              <a:path w="10256294" h="6858000">
                <a:moveTo>
                  <a:pt x="1691450" y="0"/>
                </a:moveTo>
                <a:lnTo>
                  <a:pt x="4470259" y="0"/>
                </a:lnTo>
                <a:lnTo>
                  <a:pt x="4542814" y="0"/>
                </a:lnTo>
                <a:lnTo>
                  <a:pt x="5713480" y="0"/>
                </a:lnTo>
                <a:lnTo>
                  <a:pt x="5786036" y="0"/>
                </a:lnTo>
                <a:lnTo>
                  <a:pt x="8564844" y="0"/>
                </a:lnTo>
                <a:lnTo>
                  <a:pt x="8587900" y="14997"/>
                </a:lnTo>
                <a:cubicBezTo>
                  <a:pt x="9658369" y="754641"/>
                  <a:pt x="10256294" y="2093192"/>
                  <a:pt x="10256294" y="3621656"/>
                </a:cubicBezTo>
                <a:cubicBezTo>
                  <a:pt x="10256294" y="4969131"/>
                  <a:pt x="9288413" y="5602839"/>
                  <a:pt x="8302921" y="6374814"/>
                </a:cubicBezTo>
                <a:cubicBezTo>
                  <a:pt x="8123457" y="6515397"/>
                  <a:pt x="7945637" y="6653108"/>
                  <a:pt x="7764491" y="6780599"/>
                </a:cubicBezTo>
                <a:lnTo>
                  <a:pt x="7648023" y="6858000"/>
                </a:lnTo>
                <a:lnTo>
                  <a:pt x="5786036" y="6858000"/>
                </a:lnTo>
                <a:lnTo>
                  <a:pt x="5713480" y="6858000"/>
                </a:lnTo>
                <a:lnTo>
                  <a:pt x="4542814" y="6858000"/>
                </a:lnTo>
                <a:lnTo>
                  <a:pt x="4470259" y="6858000"/>
                </a:lnTo>
                <a:lnTo>
                  <a:pt x="2608272" y="6858000"/>
                </a:lnTo>
                <a:lnTo>
                  <a:pt x="2491804" y="6780599"/>
                </a:lnTo>
                <a:cubicBezTo>
                  <a:pt x="2310658" y="6653108"/>
                  <a:pt x="2132837" y="6515397"/>
                  <a:pt x="1953374" y="6374814"/>
                </a:cubicBezTo>
                <a:cubicBezTo>
                  <a:pt x="967880" y="5602839"/>
                  <a:pt x="0" y="4969131"/>
                  <a:pt x="0" y="3621656"/>
                </a:cubicBezTo>
                <a:cubicBezTo>
                  <a:pt x="0" y="2093192"/>
                  <a:pt x="597925" y="754641"/>
                  <a:pt x="1668394" y="14997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479A80B-8CA9-4EA1-9408-D2A7B046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7853" y="0"/>
            <a:ext cx="10256294" cy="6858000"/>
          </a:xfrm>
          <a:custGeom>
            <a:avLst/>
            <a:gdLst>
              <a:gd name="connsiteX0" fmla="*/ 1910015 w 10256294"/>
              <a:gd name="connsiteY0" fmla="*/ 0 h 6858000"/>
              <a:gd name="connsiteX1" fmla="*/ 1691450 w 10256294"/>
              <a:gd name="connsiteY1" fmla="*/ 0 h 6858000"/>
              <a:gd name="connsiteX2" fmla="*/ 1668394 w 10256294"/>
              <a:gd name="connsiteY2" fmla="*/ 14997 h 6858000"/>
              <a:gd name="connsiteX3" fmla="*/ 0 w 10256294"/>
              <a:gd name="connsiteY3" fmla="*/ 3621656 h 6858000"/>
              <a:gd name="connsiteX4" fmla="*/ 1953374 w 10256294"/>
              <a:gd name="connsiteY4" fmla="*/ 6374814 h 6858000"/>
              <a:gd name="connsiteX5" fmla="*/ 2491804 w 10256294"/>
              <a:gd name="connsiteY5" fmla="*/ 6780599 h 6858000"/>
              <a:gd name="connsiteX6" fmla="*/ 2608271 w 10256294"/>
              <a:gd name="connsiteY6" fmla="*/ 6858000 h 6858000"/>
              <a:gd name="connsiteX7" fmla="*/ 2864721 w 10256294"/>
              <a:gd name="connsiteY7" fmla="*/ 6858000 h 6858000"/>
              <a:gd name="connsiteX8" fmla="*/ 2743439 w 10256294"/>
              <a:gd name="connsiteY8" fmla="*/ 6780599 h 6858000"/>
              <a:gd name="connsiteX9" fmla="*/ 2182760 w 10256294"/>
              <a:gd name="connsiteY9" fmla="*/ 6374814 h 6858000"/>
              <a:gd name="connsiteX10" fmla="*/ 148672 w 10256294"/>
              <a:gd name="connsiteY10" fmla="*/ 3621656 h 6858000"/>
              <a:gd name="connsiteX11" fmla="*/ 1886006 w 10256294"/>
              <a:gd name="connsiteY11" fmla="*/ 14997 h 6858000"/>
              <a:gd name="connsiteX12" fmla="*/ 8564844 w 10256294"/>
              <a:gd name="connsiteY12" fmla="*/ 0 h 6858000"/>
              <a:gd name="connsiteX13" fmla="*/ 8346278 w 10256294"/>
              <a:gd name="connsiteY13" fmla="*/ 0 h 6858000"/>
              <a:gd name="connsiteX14" fmla="*/ 8370288 w 10256294"/>
              <a:gd name="connsiteY14" fmla="*/ 14997 h 6858000"/>
              <a:gd name="connsiteX15" fmla="*/ 10107622 w 10256294"/>
              <a:gd name="connsiteY15" fmla="*/ 3621656 h 6858000"/>
              <a:gd name="connsiteX16" fmla="*/ 8073532 w 10256294"/>
              <a:gd name="connsiteY16" fmla="*/ 6374814 h 6858000"/>
              <a:gd name="connsiteX17" fmla="*/ 7512854 w 10256294"/>
              <a:gd name="connsiteY17" fmla="*/ 6780599 h 6858000"/>
              <a:gd name="connsiteX18" fmla="*/ 7391575 w 10256294"/>
              <a:gd name="connsiteY18" fmla="*/ 6858000 h 6858000"/>
              <a:gd name="connsiteX19" fmla="*/ 7648023 w 10256294"/>
              <a:gd name="connsiteY19" fmla="*/ 6858000 h 6858000"/>
              <a:gd name="connsiteX20" fmla="*/ 7764490 w 10256294"/>
              <a:gd name="connsiteY20" fmla="*/ 6780599 h 6858000"/>
              <a:gd name="connsiteX21" fmla="*/ 8302920 w 10256294"/>
              <a:gd name="connsiteY21" fmla="*/ 6374814 h 6858000"/>
              <a:gd name="connsiteX22" fmla="*/ 10256294 w 10256294"/>
              <a:gd name="connsiteY22" fmla="*/ 3621656 h 6858000"/>
              <a:gd name="connsiteX23" fmla="*/ 8587900 w 10256294"/>
              <a:gd name="connsiteY23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256294" h="6858000">
                <a:moveTo>
                  <a:pt x="1910015" y="0"/>
                </a:moveTo>
                <a:lnTo>
                  <a:pt x="1691450" y="0"/>
                </a:lnTo>
                <a:lnTo>
                  <a:pt x="1668394" y="14997"/>
                </a:lnTo>
                <a:cubicBezTo>
                  <a:pt x="597925" y="754641"/>
                  <a:pt x="0" y="2093192"/>
                  <a:pt x="0" y="3621656"/>
                </a:cubicBezTo>
                <a:cubicBezTo>
                  <a:pt x="0" y="4969131"/>
                  <a:pt x="967880" y="5602839"/>
                  <a:pt x="1953374" y="6374814"/>
                </a:cubicBezTo>
                <a:cubicBezTo>
                  <a:pt x="2132836" y="6515397"/>
                  <a:pt x="2310657" y="6653108"/>
                  <a:pt x="2491804" y="6780599"/>
                </a:cubicBezTo>
                <a:lnTo>
                  <a:pt x="2608271" y="6858000"/>
                </a:lnTo>
                <a:lnTo>
                  <a:pt x="2864721" y="6858000"/>
                </a:lnTo>
                <a:lnTo>
                  <a:pt x="2743439" y="6780599"/>
                </a:lnTo>
                <a:cubicBezTo>
                  <a:pt x="2554808" y="6653108"/>
                  <a:pt x="2369639" y="6515397"/>
                  <a:pt x="2182760" y="6374814"/>
                </a:cubicBezTo>
                <a:cubicBezTo>
                  <a:pt x="1156547" y="5602839"/>
                  <a:pt x="148672" y="4969131"/>
                  <a:pt x="148672" y="3621656"/>
                </a:cubicBezTo>
                <a:cubicBezTo>
                  <a:pt x="148672" y="2093192"/>
                  <a:pt x="771304" y="754641"/>
                  <a:pt x="1886006" y="14997"/>
                </a:cubicBezTo>
                <a:close/>
                <a:moveTo>
                  <a:pt x="8564844" y="0"/>
                </a:moveTo>
                <a:lnTo>
                  <a:pt x="8346278" y="0"/>
                </a:lnTo>
                <a:lnTo>
                  <a:pt x="8370288" y="14997"/>
                </a:lnTo>
                <a:cubicBezTo>
                  <a:pt x="9484990" y="754641"/>
                  <a:pt x="10107622" y="2093192"/>
                  <a:pt x="10107622" y="3621656"/>
                </a:cubicBezTo>
                <a:cubicBezTo>
                  <a:pt x="10107622" y="4969131"/>
                  <a:pt x="9099748" y="5602839"/>
                  <a:pt x="8073532" y="6374814"/>
                </a:cubicBezTo>
                <a:cubicBezTo>
                  <a:pt x="7886654" y="6515397"/>
                  <a:pt x="7701485" y="6653108"/>
                  <a:pt x="7512854" y="6780599"/>
                </a:cubicBezTo>
                <a:lnTo>
                  <a:pt x="7391575" y="6858000"/>
                </a:lnTo>
                <a:lnTo>
                  <a:pt x="7648023" y="6858000"/>
                </a:lnTo>
                <a:lnTo>
                  <a:pt x="7764490" y="6780599"/>
                </a:lnTo>
                <a:cubicBezTo>
                  <a:pt x="7945636" y="6653108"/>
                  <a:pt x="8123457" y="6515397"/>
                  <a:pt x="8302920" y="6374814"/>
                </a:cubicBezTo>
                <a:cubicBezTo>
                  <a:pt x="9288414" y="5602839"/>
                  <a:pt x="10256294" y="4969131"/>
                  <a:pt x="10256294" y="3621656"/>
                </a:cubicBezTo>
                <a:cubicBezTo>
                  <a:pt x="10256294" y="2093192"/>
                  <a:pt x="9658369" y="754641"/>
                  <a:pt x="8587900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3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" name="Картина 2" descr="unnamed">
            <a:extLst>
              <a:ext uri="{FF2B5EF4-FFF2-40B4-BE49-F238E27FC236}">
                <a16:creationId xmlns:a16="http://schemas.microsoft.com/office/drawing/2014/main" id="{1C6671C5-C5CF-4A66-BE27-EFC5DF5FE4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964" y="1180532"/>
            <a:ext cx="6802807" cy="439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120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" name="Картина 2" descr="37100200_wa (1)">
            <a:extLst>
              <a:ext uri="{FF2B5EF4-FFF2-40B4-BE49-F238E27FC236}">
                <a16:creationId xmlns:a16="http://schemas.microsoft.com/office/drawing/2014/main" id="{954D129B-1C00-45F7-80F1-87784EA6B6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04" y="1180532"/>
            <a:ext cx="6866528" cy="439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702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" name="Картина 2" descr="mesrutiyet-neden-yasamadi-4589cf">
            <a:extLst>
              <a:ext uri="{FF2B5EF4-FFF2-40B4-BE49-F238E27FC236}">
                <a16:creationId xmlns:a16="http://schemas.microsoft.com/office/drawing/2014/main" id="{B5AC8A94-A526-48D6-8D12-DCBF33FAEA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38" y="1487606"/>
            <a:ext cx="7560860" cy="3780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32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967F3CD-B7D5-4CD4-B546-13C8A8F61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867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9528C64-B611-4A0E-AED3-355EAA4E2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523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Картина 2" descr="harem-391467-500x334">
            <a:extLst>
              <a:ext uri="{FF2B5EF4-FFF2-40B4-BE49-F238E27FC236}">
                <a16:creationId xmlns:a16="http://schemas.microsoft.com/office/drawing/2014/main" id="{906356D7-4B2C-4D21-B086-23F3572EF5C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" b="-1"/>
          <a:stretch/>
        </p:blipFill>
        <p:spPr>
          <a:xfrm>
            <a:off x="967853" y="10"/>
            <a:ext cx="10256294" cy="6857990"/>
          </a:xfrm>
          <a:custGeom>
            <a:avLst/>
            <a:gdLst/>
            <a:ahLst/>
            <a:cxnLst/>
            <a:rect l="l" t="t" r="r" b="b"/>
            <a:pathLst>
              <a:path w="10256294" h="6858000">
                <a:moveTo>
                  <a:pt x="1691450" y="0"/>
                </a:moveTo>
                <a:lnTo>
                  <a:pt x="4470259" y="0"/>
                </a:lnTo>
                <a:lnTo>
                  <a:pt x="4542814" y="0"/>
                </a:lnTo>
                <a:lnTo>
                  <a:pt x="5713480" y="0"/>
                </a:lnTo>
                <a:lnTo>
                  <a:pt x="5786036" y="0"/>
                </a:lnTo>
                <a:lnTo>
                  <a:pt x="8564844" y="0"/>
                </a:lnTo>
                <a:lnTo>
                  <a:pt x="8587900" y="14997"/>
                </a:lnTo>
                <a:cubicBezTo>
                  <a:pt x="9658369" y="754641"/>
                  <a:pt x="10256294" y="2093192"/>
                  <a:pt x="10256294" y="3621656"/>
                </a:cubicBezTo>
                <a:cubicBezTo>
                  <a:pt x="10256294" y="4969131"/>
                  <a:pt x="9288413" y="5602839"/>
                  <a:pt x="8302921" y="6374814"/>
                </a:cubicBezTo>
                <a:cubicBezTo>
                  <a:pt x="8123457" y="6515397"/>
                  <a:pt x="7945637" y="6653108"/>
                  <a:pt x="7764491" y="6780599"/>
                </a:cubicBezTo>
                <a:lnTo>
                  <a:pt x="7648023" y="6858000"/>
                </a:lnTo>
                <a:lnTo>
                  <a:pt x="5786036" y="6858000"/>
                </a:lnTo>
                <a:lnTo>
                  <a:pt x="5713480" y="6858000"/>
                </a:lnTo>
                <a:lnTo>
                  <a:pt x="4542814" y="6858000"/>
                </a:lnTo>
                <a:lnTo>
                  <a:pt x="4470259" y="6858000"/>
                </a:lnTo>
                <a:lnTo>
                  <a:pt x="2608272" y="6858000"/>
                </a:lnTo>
                <a:lnTo>
                  <a:pt x="2491804" y="6780599"/>
                </a:lnTo>
                <a:cubicBezTo>
                  <a:pt x="2310658" y="6653108"/>
                  <a:pt x="2132837" y="6515397"/>
                  <a:pt x="1953374" y="6374814"/>
                </a:cubicBezTo>
                <a:cubicBezTo>
                  <a:pt x="967880" y="5602839"/>
                  <a:pt x="0" y="4969131"/>
                  <a:pt x="0" y="3621656"/>
                </a:cubicBezTo>
                <a:cubicBezTo>
                  <a:pt x="0" y="2093192"/>
                  <a:pt x="597925" y="754641"/>
                  <a:pt x="1668394" y="14997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479A80B-8CA9-4EA1-9408-D2A7B046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7853" y="0"/>
            <a:ext cx="10256294" cy="6858000"/>
          </a:xfrm>
          <a:custGeom>
            <a:avLst/>
            <a:gdLst>
              <a:gd name="connsiteX0" fmla="*/ 1910015 w 10256294"/>
              <a:gd name="connsiteY0" fmla="*/ 0 h 6858000"/>
              <a:gd name="connsiteX1" fmla="*/ 1691450 w 10256294"/>
              <a:gd name="connsiteY1" fmla="*/ 0 h 6858000"/>
              <a:gd name="connsiteX2" fmla="*/ 1668394 w 10256294"/>
              <a:gd name="connsiteY2" fmla="*/ 14997 h 6858000"/>
              <a:gd name="connsiteX3" fmla="*/ 0 w 10256294"/>
              <a:gd name="connsiteY3" fmla="*/ 3621656 h 6858000"/>
              <a:gd name="connsiteX4" fmla="*/ 1953374 w 10256294"/>
              <a:gd name="connsiteY4" fmla="*/ 6374814 h 6858000"/>
              <a:gd name="connsiteX5" fmla="*/ 2491804 w 10256294"/>
              <a:gd name="connsiteY5" fmla="*/ 6780599 h 6858000"/>
              <a:gd name="connsiteX6" fmla="*/ 2608271 w 10256294"/>
              <a:gd name="connsiteY6" fmla="*/ 6858000 h 6858000"/>
              <a:gd name="connsiteX7" fmla="*/ 2864721 w 10256294"/>
              <a:gd name="connsiteY7" fmla="*/ 6858000 h 6858000"/>
              <a:gd name="connsiteX8" fmla="*/ 2743439 w 10256294"/>
              <a:gd name="connsiteY8" fmla="*/ 6780599 h 6858000"/>
              <a:gd name="connsiteX9" fmla="*/ 2182760 w 10256294"/>
              <a:gd name="connsiteY9" fmla="*/ 6374814 h 6858000"/>
              <a:gd name="connsiteX10" fmla="*/ 148672 w 10256294"/>
              <a:gd name="connsiteY10" fmla="*/ 3621656 h 6858000"/>
              <a:gd name="connsiteX11" fmla="*/ 1886006 w 10256294"/>
              <a:gd name="connsiteY11" fmla="*/ 14997 h 6858000"/>
              <a:gd name="connsiteX12" fmla="*/ 8564844 w 10256294"/>
              <a:gd name="connsiteY12" fmla="*/ 0 h 6858000"/>
              <a:gd name="connsiteX13" fmla="*/ 8346278 w 10256294"/>
              <a:gd name="connsiteY13" fmla="*/ 0 h 6858000"/>
              <a:gd name="connsiteX14" fmla="*/ 8370288 w 10256294"/>
              <a:gd name="connsiteY14" fmla="*/ 14997 h 6858000"/>
              <a:gd name="connsiteX15" fmla="*/ 10107622 w 10256294"/>
              <a:gd name="connsiteY15" fmla="*/ 3621656 h 6858000"/>
              <a:gd name="connsiteX16" fmla="*/ 8073532 w 10256294"/>
              <a:gd name="connsiteY16" fmla="*/ 6374814 h 6858000"/>
              <a:gd name="connsiteX17" fmla="*/ 7512854 w 10256294"/>
              <a:gd name="connsiteY17" fmla="*/ 6780599 h 6858000"/>
              <a:gd name="connsiteX18" fmla="*/ 7391575 w 10256294"/>
              <a:gd name="connsiteY18" fmla="*/ 6858000 h 6858000"/>
              <a:gd name="connsiteX19" fmla="*/ 7648023 w 10256294"/>
              <a:gd name="connsiteY19" fmla="*/ 6858000 h 6858000"/>
              <a:gd name="connsiteX20" fmla="*/ 7764490 w 10256294"/>
              <a:gd name="connsiteY20" fmla="*/ 6780599 h 6858000"/>
              <a:gd name="connsiteX21" fmla="*/ 8302920 w 10256294"/>
              <a:gd name="connsiteY21" fmla="*/ 6374814 h 6858000"/>
              <a:gd name="connsiteX22" fmla="*/ 10256294 w 10256294"/>
              <a:gd name="connsiteY22" fmla="*/ 3621656 h 6858000"/>
              <a:gd name="connsiteX23" fmla="*/ 8587900 w 10256294"/>
              <a:gd name="connsiteY23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256294" h="6858000">
                <a:moveTo>
                  <a:pt x="1910015" y="0"/>
                </a:moveTo>
                <a:lnTo>
                  <a:pt x="1691450" y="0"/>
                </a:lnTo>
                <a:lnTo>
                  <a:pt x="1668394" y="14997"/>
                </a:lnTo>
                <a:cubicBezTo>
                  <a:pt x="597925" y="754641"/>
                  <a:pt x="0" y="2093192"/>
                  <a:pt x="0" y="3621656"/>
                </a:cubicBezTo>
                <a:cubicBezTo>
                  <a:pt x="0" y="4969131"/>
                  <a:pt x="967880" y="5602839"/>
                  <a:pt x="1953374" y="6374814"/>
                </a:cubicBezTo>
                <a:cubicBezTo>
                  <a:pt x="2132836" y="6515397"/>
                  <a:pt x="2310657" y="6653108"/>
                  <a:pt x="2491804" y="6780599"/>
                </a:cubicBezTo>
                <a:lnTo>
                  <a:pt x="2608271" y="6858000"/>
                </a:lnTo>
                <a:lnTo>
                  <a:pt x="2864721" y="6858000"/>
                </a:lnTo>
                <a:lnTo>
                  <a:pt x="2743439" y="6780599"/>
                </a:lnTo>
                <a:cubicBezTo>
                  <a:pt x="2554808" y="6653108"/>
                  <a:pt x="2369639" y="6515397"/>
                  <a:pt x="2182760" y="6374814"/>
                </a:cubicBezTo>
                <a:cubicBezTo>
                  <a:pt x="1156547" y="5602839"/>
                  <a:pt x="148672" y="4969131"/>
                  <a:pt x="148672" y="3621656"/>
                </a:cubicBezTo>
                <a:cubicBezTo>
                  <a:pt x="148672" y="2093192"/>
                  <a:pt x="771304" y="754641"/>
                  <a:pt x="1886006" y="14997"/>
                </a:cubicBezTo>
                <a:close/>
                <a:moveTo>
                  <a:pt x="8564844" y="0"/>
                </a:moveTo>
                <a:lnTo>
                  <a:pt x="8346278" y="0"/>
                </a:lnTo>
                <a:lnTo>
                  <a:pt x="8370288" y="14997"/>
                </a:lnTo>
                <a:cubicBezTo>
                  <a:pt x="9484990" y="754641"/>
                  <a:pt x="10107622" y="2093192"/>
                  <a:pt x="10107622" y="3621656"/>
                </a:cubicBezTo>
                <a:cubicBezTo>
                  <a:pt x="10107622" y="4969131"/>
                  <a:pt x="9099748" y="5602839"/>
                  <a:pt x="8073532" y="6374814"/>
                </a:cubicBezTo>
                <a:cubicBezTo>
                  <a:pt x="7886654" y="6515397"/>
                  <a:pt x="7701485" y="6653108"/>
                  <a:pt x="7512854" y="6780599"/>
                </a:cubicBezTo>
                <a:lnTo>
                  <a:pt x="7391575" y="6858000"/>
                </a:lnTo>
                <a:lnTo>
                  <a:pt x="7648023" y="6858000"/>
                </a:lnTo>
                <a:lnTo>
                  <a:pt x="7764490" y="6780599"/>
                </a:lnTo>
                <a:cubicBezTo>
                  <a:pt x="7945636" y="6653108"/>
                  <a:pt x="8123457" y="6515397"/>
                  <a:pt x="8302920" y="6374814"/>
                </a:cubicBezTo>
                <a:cubicBezTo>
                  <a:pt x="9288414" y="5602839"/>
                  <a:pt x="10256294" y="4969131"/>
                  <a:pt x="10256294" y="3621656"/>
                </a:cubicBezTo>
                <a:cubicBezTo>
                  <a:pt x="10256294" y="2093192"/>
                  <a:pt x="9658369" y="754641"/>
                  <a:pt x="8587900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2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967F3CD-B7D5-4CD4-B546-13C8A8F61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867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9528C64-B611-4A0E-AED3-355EAA4E2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523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Картина 2" descr="Харем1">
            <a:extLst>
              <a:ext uri="{FF2B5EF4-FFF2-40B4-BE49-F238E27FC236}">
                <a16:creationId xmlns:a16="http://schemas.microsoft.com/office/drawing/2014/main" id="{C8B73F10-0309-4F31-BC2E-FF87950A731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" r="5590" b="1"/>
          <a:stretch/>
        </p:blipFill>
        <p:spPr>
          <a:xfrm>
            <a:off x="967853" y="10"/>
            <a:ext cx="10256294" cy="6857990"/>
          </a:xfrm>
          <a:custGeom>
            <a:avLst/>
            <a:gdLst/>
            <a:ahLst/>
            <a:cxnLst/>
            <a:rect l="l" t="t" r="r" b="b"/>
            <a:pathLst>
              <a:path w="10256294" h="6858000">
                <a:moveTo>
                  <a:pt x="1691450" y="0"/>
                </a:moveTo>
                <a:lnTo>
                  <a:pt x="4470259" y="0"/>
                </a:lnTo>
                <a:lnTo>
                  <a:pt x="4542814" y="0"/>
                </a:lnTo>
                <a:lnTo>
                  <a:pt x="5713480" y="0"/>
                </a:lnTo>
                <a:lnTo>
                  <a:pt x="5786036" y="0"/>
                </a:lnTo>
                <a:lnTo>
                  <a:pt x="8564844" y="0"/>
                </a:lnTo>
                <a:lnTo>
                  <a:pt x="8587900" y="14997"/>
                </a:lnTo>
                <a:cubicBezTo>
                  <a:pt x="9658369" y="754641"/>
                  <a:pt x="10256294" y="2093192"/>
                  <a:pt x="10256294" y="3621656"/>
                </a:cubicBezTo>
                <a:cubicBezTo>
                  <a:pt x="10256294" y="4969131"/>
                  <a:pt x="9288413" y="5602839"/>
                  <a:pt x="8302921" y="6374814"/>
                </a:cubicBezTo>
                <a:cubicBezTo>
                  <a:pt x="8123457" y="6515397"/>
                  <a:pt x="7945637" y="6653108"/>
                  <a:pt x="7764491" y="6780599"/>
                </a:cubicBezTo>
                <a:lnTo>
                  <a:pt x="7648023" y="6858000"/>
                </a:lnTo>
                <a:lnTo>
                  <a:pt x="5786036" y="6858000"/>
                </a:lnTo>
                <a:lnTo>
                  <a:pt x="5713480" y="6858000"/>
                </a:lnTo>
                <a:lnTo>
                  <a:pt x="4542814" y="6858000"/>
                </a:lnTo>
                <a:lnTo>
                  <a:pt x="4470259" y="6858000"/>
                </a:lnTo>
                <a:lnTo>
                  <a:pt x="2608272" y="6858000"/>
                </a:lnTo>
                <a:lnTo>
                  <a:pt x="2491804" y="6780599"/>
                </a:lnTo>
                <a:cubicBezTo>
                  <a:pt x="2310658" y="6653108"/>
                  <a:pt x="2132837" y="6515397"/>
                  <a:pt x="1953374" y="6374814"/>
                </a:cubicBezTo>
                <a:cubicBezTo>
                  <a:pt x="967880" y="5602839"/>
                  <a:pt x="0" y="4969131"/>
                  <a:pt x="0" y="3621656"/>
                </a:cubicBezTo>
                <a:cubicBezTo>
                  <a:pt x="0" y="2093192"/>
                  <a:pt x="597925" y="754641"/>
                  <a:pt x="1668394" y="14997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479A80B-8CA9-4EA1-9408-D2A7B046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7853" y="0"/>
            <a:ext cx="10256294" cy="6858000"/>
          </a:xfrm>
          <a:custGeom>
            <a:avLst/>
            <a:gdLst>
              <a:gd name="connsiteX0" fmla="*/ 1910015 w 10256294"/>
              <a:gd name="connsiteY0" fmla="*/ 0 h 6858000"/>
              <a:gd name="connsiteX1" fmla="*/ 1691450 w 10256294"/>
              <a:gd name="connsiteY1" fmla="*/ 0 h 6858000"/>
              <a:gd name="connsiteX2" fmla="*/ 1668394 w 10256294"/>
              <a:gd name="connsiteY2" fmla="*/ 14997 h 6858000"/>
              <a:gd name="connsiteX3" fmla="*/ 0 w 10256294"/>
              <a:gd name="connsiteY3" fmla="*/ 3621656 h 6858000"/>
              <a:gd name="connsiteX4" fmla="*/ 1953374 w 10256294"/>
              <a:gd name="connsiteY4" fmla="*/ 6374814 h 6858000"/>
              <a:gd name="connsiteX5" fmla="*/ 2491804 w 10256294"/>
              <a:gd name="connsiteY5" fmla="*/ 6780599 h 6858000"/>
              <a:gd name="connsiteX6" fmla="*/ 2608271 w 10256294"/>
              <a:gd name="connsiteY6" fmla="*/ 6858000 h 6858000"/>
              <a:gd name="connsiteX7" fmla="*/ 2864721 w 10256294"/>
              <a:gd name="connsiteY7" fmla="*/ 6858000 h 6858000"/>
              <a:gd name="connsiteX8" fmla="*/ 2743439 w 10256294"/>
              <a:gd name="connsiteY8" fmla="*/ 6780599 h 6858000"/>
              <a:gd name="connsiteX9" fmla="*/ 2182760 w 10256294"/>
              <a:gd name="connsiteY9" fmla="*/ 6374814 h 6858000"/>
              <a:gd name="connsiteX10" fmla="*/ 148672 w 10256294"/>
              <a:gd name="connsiteY10" fmla="*/ 3621656 h 6858000"/>
              <a:gd name="connsiteX11" fmla="*/ 1886006 w 10256294"/>
              <a:gd name="connsiteY11" fmla="*/ 14997 h 6858000"/>
              <a:gd name="connsiteX12" fmla="*/ 8564844 w 10256294"/>
              <a:gd name="connsiteY12" fmla="*/ 0 h 6858000"/>
              <a:gd name="connsiteX13" fmla="*/ 8346278 w 10256294"/>
              <a:gd name="connsiteY13" fmla="*/ 0 h 6858000"/>
              <a:gd name="connsiteX14" fmla="*/ 8370288 w 10256294"/>
              <a:gd name="connsiteY14" fmla="*/ 14997 h 6858000"/>
              <a:gd name="connsiteX15" fmla="*/ 10107622 w 10256294"/>
              <a:gd name="connsiteY15" fmla="*/ 3621656 h 6858000"/>
              <a:gd name="connsiteX16" fmla="*/ 8073532 w 10256294"/>
              <a:gd name="connsiteY16" fmla="*/ 6374814 h 6858000"/>
              <a:gd name="connsiteX17" fmla="*/ 7512854 w 10256294"/>
              <a:gd name="connsiteY17" fmla="*/ 6780599 h 6858000"/>
              <a:gd name="connsiteX18" fmla="*/ 7391575 w 10256294"/>
              <a:gd name="connsiteY18" fmla="*/ 6858000 h 6858000"/>
              <a:gd name="connsiteX19" fmla="*/ 7648023 w 10256294"/>
              <a:gd name="connsiteY19" fmla="*/ 6858000 h 6858000"/>
              <a:gd name="connsiteX20" fmla="*/ 7764490 w 10256294"/>
              <a:gd name="connsiteY20" fmla="*/ 6780599 h 6858000"/>
              <a:gd name="connsiteX21" fmla="*/ 8302920 w 10256294"/>
              <a:gd name="connsiteY21" fmla="*/ 6374814 h 6858000"/>
              <a:gd name="connsiteX22" fmla="*/ 10256294 w 10256294"/>
              <a:gd name="connsiteY22" fmla="*/ 3621656 h 6858000"/>
              <a:gd name="connsiteX23" fmla="*/ 8587900 w 10256294"/>
              <a:gd name="connsiteY23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256294" h="6858000">
                <a:moveTo>
                  <a:pt x="1910015" y="0"/>
                </a:moveTo>
                <a:lnTo>
                  <a:pt x="1691450" y="0"/>
                </a:lnTo>
                <a:lnTo>
                  <a:pt x="1668394" y="14997"/>
                </a:lnTo>
                <a:cubicBezTo>
                  <a:pt x="597925" y="754641"/>
                  <a:pt x="0" y="2093192"/>
                  <a:pt x="0" y="3621656"/>
                </a:cubicBezTo>
                <a:cubicBezTo>
                  <a:pt x="0" y="4969131"/>
                  <a:pt x="967880" y="5602839"/>
                  <a:pt x="1953374" y="6374814"/>
                </a:cubicBezTo>
                <a:cubicBezTo>
                  <a:pt x="2132836" y="6515397"/>
                  <a:pt x="2310657" y="6653108"/>
                  <a:pt x="2491804" y="6780599"/>
                </a:cubicBezTo>
                <a:lnTo>
                  <a:pt x="2608271" y="6858000"/>
                </a:lnTo>
                <a:lnTo>
                  <a:pt x="2864721" y="6858000"/>
                </a:lnTo>
                <a:lnTo>
                  <a:pt x="2743439" y="6780599"/>
                </a:lnTo>
                <a:cubicBezTo>
                  <a:pt x="2554808" y="6653108"/>
                  <a:pt x="2369639" y="6515397"/>
                  <a:pt x="2182760" y="6374814"/>
                </a:cubicBezTo>
                <a:cubicBezTo>
                  <a:pt x="1156547" y="5602839"/>
                  <a:pt x="148672" y="4969131"/>
                  <a:pt x="148672" y="3621656"/>
                </a:cubicBezTo>
                <a:cubicBezTo>
                  <a:pt x="148672" y="2093192"/>
                  <a:pt x="771304" y="754641"/>
                  <a:pt x="1886006" y="14997"/>
                </a:cubicBezTo>
                <a:close/>
                <a:moveTo>
                  <a:pt x="8564844" y="0"/>
                </a:moveTo>
                <a:lnTo>
                  <a:pt x="8346278" y="0"/>
                </a:lnTo>
                <a:lnTo>
                  <a:pt x="8370288" y="14997"/>
                </a:lnTo>
                <a:cubicBezTo>
                  <a:pt x="9484990" y="754641"/>
                  <a:pt x="10107622" y="2093192"/>
                  <a:pt x="10107622" y="3621656"/>
                </a:cubicBezTo>
                <a:cubicBezTo>
                  <a:pt x="10107622" y="4969131"/>
                  <a:pt x="9099748" y="5602839"/>
                  <a:pt x="8073532" y="6374814"/>
                </a:cubicBezTo>
                <a:cubicBezTo>
                  <a:pt x="7886654" y="6515397"/>
                  <a:pt x="7701485" y="6653108"/>
                  <a:pt x="7512854" y="6780599"/>
                </a:cubicBezTo>
                <a:lnTo>
                  <a:pt x="7391575" y="6858000"/>
                </a:lnTo>
                <a:lnTo>
                  <a:pt x="7648023" y="6858000"/>
                </a:lnTo>
                <a:lnTo>
                  <a:pt x="7764490" y="6780599"/>
                </a:lnTo>
                <a:cubicBezTo>
                  <a:pt x="7945636" y="6653108"/>
                  <a:pt x="8123457" y="6515397"/>
                  <a:pt x="8302920" y="6374814"/>
                </a:cubicBezTo>
                <a:cubicBezTo>
                  <a:pt x="9288414" y="5602839"/>
                  <a:pt x="10256294" y="4969131"/>
                  <a:pt x="10256294" y="3621656"/>
                </a:cubicBezTo>
                <a:cubicBezTo>
                  <a:pt x="10256294" y="2093192"/>
                  <a:pt x="9658369" y="754641"/>
                  <a:pt x="8587900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6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" name="Картина 2" descr="bogomili">
            <a:extLst>
              <a:ext uri="{FF2B5EF4-FFF2-40B4-BE49-F238E27FC236}">
                <a16:creationId xmlns:a16="http://schemas.microsoft.com/office/drawing/2014/main" id="{18B1EAE7-8DE7-427D-8487-2E567E06A0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733" y="664897"/>
            <a:ext cx="6716615" cy="5289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151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" name="Картина 2" descr="Image_5303171_126">
            <a:extLst>
              <a:ext uri="{FF2B5EF4-FFF2-40B4-BE49-F238E27FC236}">
                <a16:creationId xmlns:a16="http://schemas.microsoft.com/office/drawing/2014/main" id="{9E703A39-6240-4557-BD25-5A176F7F49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42" y="870684"/>
            <a:ext cx="4958774" cy="5072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19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BAC69232-E399-46E3-BE57-B66627C4E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97" r="-1" b="-1"/>
          <a:stretch/>
        </p:blipFill>
        <p:spPr>
          <a:xfrm>
            <a:off x="2210938" y="1499538"/>
            <a:ext cx="7560860" cy="3756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2263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" name="Картина 2" descr="Кръвен д.">
            <a:extLst>
              <a:ext uri="{FF2B5EF4-FFF2-40B4-BE49-F238E27FC236}">
                <a16:creationId xmlns:a16="http://schemas.microsoft.com/office/drawing/2014/main" id="{D6A0313B-485C-4DE5-85E5-0332FC2D2C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38" y="1251329"/>
            <a:ext cx="7560860" cy="4252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421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" name="Картина 2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394EF893-BD7F-4A99-BD6B-CF9E3980B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90" y="1679598"/>
            <a:ext cx="4821176" cy="3895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470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" name="Картина 2" descr="tsar-ivan-shishman">
            <a:extLst>
              <a:ext uri="{FF2B5EF4-FFF2-40B4-BE49-F238E27FC236}">
                <a16:creationId xmlns:a16="http://schemas.microsoft.com/office/drawing/2014/main" id="{4F551A84-DB65-4052-B1B7-F73AA9306C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027" y="195651"/>
            <a:ext cx="4579285" cy="6449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351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" name="Картина 2" descr="еничари">
            <a:extLst>
              <a:ext uri="{FF2B5EF4-FFF2-40B4-BE49-F238E27FC236}">
                <a16:creationId xmlns:a16="http://schemas.microsoft.com/office/drawing/2014/main" id="{673046F3-3595-4E66-9CFB-0814A97903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384" y="1180532"/>
            <a:ext cx="6277968" cy="439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659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" name="Картина 2" descr="1_29_09_18_6_32_07">
            <a:extLst>
              <a:ext uri="{FF2B5EF4-FFF2-40B4-BE49-F238E27FC236}">
                <a16:creationId xmlns:a16="http://schemas.microsoft.com/office/drawing/2014/main" id="{952C8844-0421-45C5-8B6C-53238C70DCB5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3"/>
          <a:stretch/>
        </p:blipFill>
        <p:spPr>
          <a:xfrm>
            <a:off x="3040912" y="414851"/>
            <a:ext cx="5934323" cy="5959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6765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" name="Картина 2" descr="Картина, която съдържа текст, стара&#10;&#10;Описанието е генерирано автоматично">
            <a:extLst>
              <a:ext uri="{FF2B5EF4-FFF2-40B4-BE49-F238E27FC236}">
                <a16:creationId xmlns:a16="http://schemas.microsoft.com/office/drawing/2014/main" id="{0D35C6DD-3193-4890-AC44-07CA8B7C3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488" y="322088"/>
            <a:ext cx="3786725" cy="618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99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4" name="Картина 3" descr="Картина, която съдържа текст, лице, открито, група&#10;&#10;Описанието е генерирано автоматично">
            <a:extLst>
              <a:ext uri="{FF2B5EF4-FFF2-40B4-BE49-F238E27FC236}">
                <a16:creationId xmlns:a16="http://schemas.microsoft.com/office/drawing/2014/main" id="{DD0D2924-4F8B-4737-A82B-28CF9DA33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707" y="1375395"/>
            <a:ext cx="6480641" cy="405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60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" name="Картина 2" descr="640-420-izlozhba-za-125ta-godishnina-ot-rozhdenieto-na-dimityr-giudzhenov-v">
            <a:extLst>
              <a:ext uri="{FF2B5EF4-FFF2-40B4-BE49-F238E27FC236}">
                <a16:creationId xmlns:a16="http://schemas.microsoft.com/office/drawing/2014/main" id="{4BB522F8-D3D4-4252-860B-81E90070E2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21" y="689288"/>
            <a:ext cx="7430907" cy="4885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904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" name="Картина 2" descr="screenshot_17">
            <a:extLst>
              <a:ext uri="{FF2B5EF4-FFF2-40B4-BE49-F238E27FC236}">
                <a16:creationId xmlns:a16="http://schemas.microsoft.com/office/drawing/2014/main" id="{23542DF4-92FB-49B8-AA1D-9EAC652D54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71" y="699137"/>
            <a:ext cx="6725478" cy="4875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6483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" name="Картина 2" descr="Превземане на София">
            <a:extLst>
              <a:ext uri="{FF2B5EF4-FFF2-40B4-BE49-F238E27FC236}">
                <a16:creationId xmlns:a16="http://schemas.microsoft.com/office/drawing/2014/main" id="{56D5CA7F-1BF1-43A5-9D99-0E0600AD973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0" t="6306" r="10248"/>
          <a:stretch/>
        </p:blipFill>
        <p:spPr>
          <a:xfrm>
            <a:off x="2644590" y="890429"/>
            <a:ext cx="6791759" cy="4479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270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4" name="Картина 3" descr="Картина, която съдържа текст, книга, открито&#10;&#10;Описанието е генерирано автоматично">
            <a:extLst>
              <a:ext uri="{FF2B5EF4-FFF2-40B4-BE49-F238E27FC236}">
                <a16:creationId xmlns:a16="http://schemas.microsoft.com/office/drawing/2014/main" id="{F35AB790-2572-401D-8B66-F5224F4CAA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1" r="9391"/>
          <a:stretch/>
        </p:blipFill>
        <p:spPr>
          <a:xfrm>
            <a:off x="2336716" y="591894"/>
            <a:ext cx="7402612" cy="5128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096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" name="Картина 2" descr="Шишман">
            <a:extLst>
              <a:ext uri="{FF2B5EF4-FFF2-40B4-BE49-F238E27FC236}">
                <a16:creationId xmlns:a16="http://schemas.microsoft.com/office/drawing/2014/main" id="{2E88546B-810F-4BF0-B6F8-2668DA32ED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38" y="1251329"/>
            <a:ext cx="7560860" cy="4252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189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" name="Картина 2" descr="unnamed">
            <a:extLst>
              <a:ext uri="{FF2B5EF4-FFF2-40B4-BE49-F238E27FC236}">
                <a16:creationId xmlns:a16="http://schemas.microsoft.com/office/drawing/2014/main" id="{7AD17605-180E-47DC-9D83-242E315BB6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18" y="1180532"/>
            <a:ext cx="6813299" cy="439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482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Картина 2" descr="Зора">
            <a:extLst>
              <a:ext uri="{FF2B5EF4-FFF2-40B4-BE49-F238E27FC236}">
                <a16:creationId xmlns:a16="http://schemas.microsoft.com/office/drawing/2014/main" id="{132D1799-D042-4C1A-92CC-81A96D3584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8630"/>
            <a:ext cx="11277600" cy="592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9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Картина 2" descr="ХАЙДУТИ">
            <a:extLst>
              <a:ext uri="{FF2B5EF4-FFF2-40B4-BE49-F238E27FC236}">
                <a16:creationId xmlns:a16="http://schemas.microsoft.com/office/drawing/2014/main" id="{05A16150-B9D5-4794-917F-C58759EFE3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6" y="457200"/>
            <a:ext cx="1090568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7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4" name="Картина 3" descr="Картина, която съдържа текст, лице, изправен, цветен&#10;&#10;Описанието е генерирано автоматично">
            <a:extLst>
              <a:ext uri="{FF2B5EF4-FFF2-40B4-BE49-F238E27FC236}">
                <a16:creationId xmlns:a16="http://schemas.microsoft.com/office/drawing/2014/main" id="{EA229D1E-F698-4B48-804B-C180A09D4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872" y="202018"/>
            <a:ext cx="6016255" cy="6016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761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1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" name="Картина 2" descr="хайдушко">
            <a:extLst>
              <a:ext uri="{FF2B5EF4-FFF2-40B4-BE49-F238E27FC236}">
                <a16:creationId xmlns:a16="http://schemas.microsoft.com/office/drawing/2014/main" id="{33884212-BCD0-4070-8F09-17574411EED4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3"/>
          <a:stretch/>
        </p:blipFill>
        <p:spPr>
          <a:xfrm>
            <a:off x="2163598" y="923826"/>
            <a:ext cx="7800534" cy="4552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905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" name="Картина 2" descr="Картина, която съдържа текст, книга&#10;&#10;Описанието е генерирано автоматично">
            <a:extLst>
              <a:ext uri="{FF2B5EF4-FFF2-40B4-BE49-F238E27FC236}">
                <a16:creationId xmlns:a16="http://schemas.microsoft.com/office/drawing/2014/main" id="{058B127B-1A88-405D-BDEA-84A6E5E914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9"/>
          <a:stretch/>
        </p:blipFill>
        <p:spPr>
          <a:xfrm>
            <a:off x="2519916" y="1102674"/>
            <a:ext cx="7208875" cy="4390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162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" name="Картина 2" descr="ВойскаШишман">
            <a:extLst>
              <a:ext uri="{FF2B5EF4-FFF2-40B4-BE49-F238E27FC236}">
                <a16:creationId xmlns:a16="http://schemas.microsoft.com/office/drawing/2014/main" id="{1CBB0B8C-AFA2-4D26-ACF5-4A712A9F3ED1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917" r="-2" b="11505"/>
          <a:stretch/>
        </p:blipFill>
        <p:spPr>
          <a:xfrm>
            <a:off x="2756806" y="1529107"/>
            <a:ext cx="6495570" cy="3730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0189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" name="Картина 2" descr="зазорила">
            <a:extLst>
              <a:ext uri="{FF2B5EF4-FFF2-40B4-BE49-F238E27FC236}">
                <a16:creationId xmlns:a16="http://schemas.microsoft.com/office/drawing/2014/main" id="{34E9A1D8-6A35-440D-B7BD-CA4324C93AC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845" r="2" b="10644"/>
          <a:stretch/>
        </p:blipFill>
        <p:spPr>
          <a:xfrm>
            <a:off x="2809902" y="1361286"/>
            <a:ext cx="6572196" cy="3869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12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967F3CD-B7D5-4CD4-B546-13C8A8F61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867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528C64-B611-4A0E-AED3-355EAA4E2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523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Картина 2" descr="Картина, която съдържа текст, книга, камък&#10;&#10;Описанието е генерирано автоматично">
            <a:extLst>
              <a:ext uri="{FF2B5EF4-FFF2-40B4-BE49-F238E27FC236}">
                <a16:creationId xmlns:a16="http://schemas.microsoft.com/office/drawing/2014/main" id="{FE32DCA7-C41D-4B68-861C-42A243C80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4" r="1" b="1"/>
          <a:stretch/>
        </p:blipFill>
        <p:spPr>
          <a:xfrm>
            <a:off x="967853" y="10"/>
            <a:ext cx="10256294" cy="6857990"/>
          </a:xfrm>
          <a:custGeom>
            <a:avLst/>
            <a:gdLst/>
            <a:ahLst/>
            <a:cxnLst/>
            <a:rect l="l" t="t" r="r" b="b"/>
            <a:pathLst>
              <a:path w="10256294" h="6858000">
                <a:moveTo>
                  <a:pt x="1691450" y="0"/>
                </a:moveTo>
                <a:lnTo>
                  <a:pt x="4470259" y="0"/>
                </a:lnTo>
                <a:lnTo>
                  <a:pt x="4542814" y="0"/>
                </a:lnTo>
                <a:lnTo>
                  <a:pt x="5713480" y="0"/>
                </a:lnTo>
                <a:lnTo>
                  <a:pt x="5786036" y="0"/>
                </a:lnTo>
                <a:lnTo>
                  <a:pt x="8564844" y="0"/>
                </a:lnTo>
                <a:lnTo>
                  <a:pt x="8587900" y="14997"/>
                </a:lnTo>
                <a:cubicBezTo>
                  <a:pt x="9658369" y="754641"/>
                  <a:pt x="10256294" y="2093192"/>
                  <a:pt x="10256294" y="3621656"/>
                </a:cubicBezTo>
                <a:cubicBezTo>
                  <a:pt x="10256294" y="4969131"/>
                  <a:pt x="9288413" y="5602839"/>
                  <a:pt x="8302921" y="6374814"/>
                </a:cubicBezTo>
                <a:cubicBezTo>
                  <a:pt x="8123457" y="6515397"/>
                  <a:pt x="7945637" y="6653108"/>
                  <a:pt x="7764491" y="6780599"/>
                </a:cubicBezTo>
                <a:lnTo>
                  <a:pt x="7648023" y="6858000"/>
                </a:lnTo>
                <a:lnTo>
                  <a:pt x="5786036" y="6858000"/>
                </a:lnTo>
                <a:lnTo>
                  <a:pt x="5713480" y="6858000"/>
                </a:lnTo>
                <a:lnTo>
                  <a:pt x="4542814" y="6858000"/>
                </a:lnTo>
                <a:lnTo>
                  <a:pt x="4470259" y="6858000"/>
                </a:lnTo>
                <a:lnTo>
                  <a:pt x="2608272" y="6858000"/>
                </a:lnTo>
                <a:lnTo>
                  <a:pt x="2491804" y="6780599"/>
                </a:lnTo>
                <a:cubicBezTo>
                  <a:pt x="2310658" y="6653108"/>
                  <a:pt x="2132837" y="6515397"/>
                  <a:pt x="1953374" y="6374814"/>
                </a:cubicBezTo>
                <a:cubicBezTo>
                  <a:pt x="967880" y="5602839"/>
                  <a:pt x="0" y="4969131"/>
                  <a:pt x="0" y="3621656"/>
                </a:cubicBezTo>
                <a:cubicBezTo>
                  <a:pt x="0" y="2093192"/>
                  <a:pt x="597925" y="754641"/>
                  <a:pt x="1668394" y="14997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479A80B-8CA9-4EA1-9408-D2A7B046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7853" y="0"/>
            <a:ext cx="10256294" cy="6858000"/>
          </a:xfrm>
          <a:custGeom>
            <a:avLst/>
            <a:gdLst>
              <a:gd name="connsiteX0" fmla="*/ 1910015 w 10256294"/>
              <a:gd name="connsiteY0" fmla="*/ 0 h 6858000"/>
              <a:gd name="connsiteX1" fmla="*/ 1691450 w 10256294"/>
              <a:gd name="connsiteY1" fmla="*/ 0 h 6858000"/>
              <a:gd name="connsiteX2" fmla="*/ 1668394 w 10256294"/>
              <a:gd name="connsiteY2" fmla="*/ 14997 h 6858000"/>
              <a:gd name="connsiteX3" fmla="*/ 0 w 10256294"/>
              <a:gd name="connsiteY3" fmla="*/ 3621656 h 6858000"/>
              <a:gd name="connsiteX4" fmla="*/ 1953374 w 10256294"/>
              <a:gd name="connsiteY4" fmla="*/ 6374814 h 6858000"/>
              <a:gd name="connsiteX5" fmla="*/ 2491804 w 10256294"/>
              <a:gd name="connsiteY5" fmla="*/ 6780599 h 6858000"/>
              <a:gd name="connsiteX6" fmla="*/ 2608271 w 10256294"/>
              <a:gd name="connsiteY6" fmla="*/ 6858000 h 6858000"/>
              <a:gd name="connsiteX7" fmla="*/ 2864721 w 10256294"/>
              <a:gd name="connsiteY7" fmla="*/ 6858000 h 6858000"/>
              <a:gd name="connsiteX8" fmla="*/ 2743439 w 10256294"/>
              <a:gd name="connsiteY8" fmla="*/ 6780599 h 6858000"/>
              <a:gd name="connsiteX9" fmla="*/ 2182760 w 10256294"/>
              <a:gd name="connsiteY9" fmla="*/ 6374814 h 6858000"/>
              <a:gd name="connsiteX10" fmla="*/ 148672 w 10256294"/>
              <a:gd name="connsiteY10" fmla="*/ 3621656 h 6858000"/>
              <a:gd name="connsiteX11" fmla="*/ 1886006 w 10256294"/>
              <a:gd name="connsiteY11" fmla="*/ 14997 h 6858000"/>
              <a:gd name="connsiteX12" fmla="*/ 8564844 w 10256294"/>
              <a:gd name="connsiteY12" fmla="*/ 0 h 6858000"/>
              <a:gd name="connsiteX13" fmla="*/ 8346278 w 10256294"/>
              <a:gd name="connsiteY13" fmla="*/ 0 h 6858000"/>
              <a:gd name="connsiteX14" fmla="*/ 8370288 w 10256294"/>
              <a:gd name="connsiteY14" fmla="*/ 14997 h 6858000"/>
              <a:gd name="connsiteX15" fmla="*/ 10107622 w 10256294"/>
              <a:gd name="connsiteY15" fmla="*/ 3621656 h 6858000"/>
              <a:gd name="connsiteX16" fmla="*/ 8073532 w 10256294"/>
              <a:gd name="connsiteY16" fmla="*/ 6374814 h 6858000"/>
              <a:gd name="connsiteX17" fmla="*/ 7512854 w 10256294"/>
              <a:gd name="connsiteY17" fmla="*/ 6780599 h 6858000"/>
              <a:gd name="connsiteX18" fmla="*/ 7391575 w 10256294"/>
              <a:gd name="connsiteY18" fmla="*/ 6858000 h 6858000"/>
              <a:gd name="connsiteX19" fmla="*/ 7648023 w 10256294"/>
              <a:gd name="connsiteY19" fmla="*/ 6858000 h 6858000"/>
              <a:gd name="connsiteX20" fmla="*/ 7764490 w 10256294"/>
              <a:gd name="connsiteY20" fmla="*/ 6780599 h 6858000"/>
              <a:gd name="connsiteX21" fmla="*/ 8302920 w 10256294"/>
              <a:gd name="connsiteY21" fmla="*/ 6374814 h 6858000"/>
              <a:gd name="connsiteX22" fmla="*/ 10256294 w 10256294"/>
              <a:gd name="connsiteY22" fmla="*/ 3621656 h 6858000"/>
              <a:gd name="connsiteX23" fmla="*/ 8587900 w 10256294"/>
              <a:gd name="connsiteY23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256294" h="6858000">
                <a:moveTo>
                  <a:pt x="1910015" y="0"/>
                </a:moveTo>
                <a:lnTo>
                  <a:pt x="1691450" y="0"/>
                </a:lnTo>
                <a:lnTo>
                  <a:pt x="1668394" y="14997"/>
                </a:lnTo>
                <a:cubicBezTo>
                  <a:pt x="597925" y="754641"/>
                  <a:pt x="0" y="2093192"/>
                  <a:pt x="0" y="3621656"/>
                </a:cubicBezTo>
                <a:cubicBezTo>
                  <a:pt x="0" y="4969131"/>
                  <a:pt x="967880" y="5602839"/>
                  <a:pt x="1953374" y="6374814"/>
                </a:cubicBezTo>
                <a:cubicBezTo>
                  <a:pt x="2132836" y="6515397"/>
                  <a:pt x="2310657" y="6653108"/>
                  <a:pt x="2491804" y="6780599"/>
                </a:cubicBezTo>
                <a:lnTo>
                  <a:pt x="2608271" y="6858000"/>
                </a:lnTo>
                <a:lnTo>
                  <a:pt x="2864721" y="6858000"/>
                </a:lnTo>
                <a:lnTo>
                  <a:pt x="2743439" y="6780599"/>
                </a:lnTo>
                <a:cubicBezTo>
                  <a:pt x="2554808" y="6653108"/>
                  <a:pt x="2369639" y="6515397"/>
                  <a:pt x="2182760" y="6374814"/>
                </a:cubicBezTo>
                <a:cubicBezTo>
                  <a:pt x="1156547" y="5602839"/>
                  <a:pt x="148672" y="4969131"/>
                  <a:pt x="148672" y="3621656"/>
                </a:cubicBezTo>
                <a:cubicBezTo>
                  <a:pt x="148672" y="2093192"/>
                  <a:pt x="771304" y="754641"/>
                  <a:pt x="1886006" y="14997"/>
                </a:cubicBezTo>
                <a:close/>
                <a:moveTo>
                  <a:pt x="8564844" y="0"/>
                </a:moveTo>
                <a:lnTo>
                  <a:pt x="8346278" y="0"/>
                </a:lnTo>
                <a:lnTo>
                  <a:pt x="8370288" y="14997"/>
                </a:lnTo>
                <a:cubicBezTo>
                  <a:pt x="9484990" y="754641"/>
                  <a:pt x="10107622" y="2093192"/>
                  <a:pt x="10107622" y="3621656"/>
                </a:cubicBezTo>
                <a:cubicBezTo>
                  <a:pt x="10107622" y="4969131"/>
                  <a:pt x="9099748" y="5602839"/>
                  <a:pt x="8073532" y="6374814"/>
                </a:cubicBezTo>
                <a:cubicBezTo>
                  <a:pt x="7886654" y="6515397"/>
                  <a:pt x="7701485" y="6653108"/>
                  <a:pt x="7512854" y="6780599"/>
                </a:cubicBezTo>
                <a:lnTo>
                  <a:pt x="7391575" y="6858000"/>
                </a:lnTo>
                <a:lnTo>
                  <a:pt x="7648023" y="6858000"/>
                </a:lnTo>
                <a:lnTo>
                  <a:pt x="7764490" y="6780599"/>
                </a:lnTo>
                <a:cubicBezTo>
                  <a:pt x="7945636" y="6653108"/>
                  <a:pt x="8123457" y="6515397"/>
                  <a:pt x="8302920" y="6374814"/>
                </a:cubicBezTo>
                <a:cubicBezTo>
                  <a:pt x="9288414" y="5602839"/>
                  <a:pt x="10256294" y="4969131"/>
                  <a:pt x="10256294" y="3621656"/>
                </a:cubicBezTo>
                <a:cubicBezTo>
                  <a:pt x="10256294" y="2093192"/>
                  <a:pt x="9658369" y="754641"/>
                  <a:pt x="8587900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6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" name="Картина 2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B7CF6707-47E4-4B5C-ADC6-C6909F122C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r="14350"/>
          <a:stretch/>
        </p:blipFill>
        <p:spPr>
          <a:xfrm>
            <a:off x="2945252" y="716239"/>
            <a:ext cx="6282118" cy="4897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886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warp dir="in"/>
      </p:transition>
    </mc:Choice>
    <mc:Fallback xmlns=""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0</Words>
  <Application>Microsoft Office PowerPoint</Application>
  <PresentationFormat>Широк екран</PresentationFormat>
  <Paragraphs>0</Paragraphs>
  <Slides>42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42</vt:i4>
      </vt:variant>
    </vt:vector>
  </HeadingPairs>
  <TitlesOfParts>
    <vt:vector size="47" baseType="lpstr">
      <vt:lpstr>Meiryo</vt:lpstr>
      <vt:lpstr>Arial</vt:lpstr>
      <vt:lpstr>Calibri</vt:lpstr>
      <vt:lpstr>Calibri Light</vt:lpstr>
      <vt:lpstr>Тема на Office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Теодора Пашалиева</dc:creator>
  <cp:lastModifiedBy>Теодора Пашалиева</cp:lastModifiedBy>
  <cp:revision>20</cp:revision>
  <dcterms:created xsi:type="dcterms:W3CDTF">2021-05-30T10:17:13Z</dcterms:created>
  <dcterms:modified xsi:type="dcterms:W3CDTF">2021-05-31T19:02:58Z</dcterms:modified>
</cp:coreProperties>
</file>