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DokChampa" panose="020B0604020202020204" pitchFamily="34" charset="-34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Buxton Sketch" panose="03080500000500000004" pitchFamily="66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74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282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03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490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73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07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024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489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800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195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669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8483D-8266-4767-9AAD-627AFD610930}" type="datetimeFigureOut">
              <a:rPr lang="bg-BG" smtClean="0"/>
              <a:t>25.2.2014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0B3F-25AC-4136-8636-353A690974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386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27794"/>
            <a:ext cx="7772400" cy="1068388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Buxton Sketch" panose="03080500000500000004" pitchFamily="66" charset="0"/>
              </a:rPr>
              <a:t>ТРЕТИ МАРТ</a:t>
            </a:r>
            <a:br>
              <a:rPr lang="bg-BG" sz="3200" dirty="0" smtClean="0">
                <a:latin typeface="Buxton Sketch" panose="03080500000500000004" pitchFamily="66" charset="0"/>
              </a:rPr>
            </a:br>
            <a:r>
              <a:rPr lang="bg-BG" sz="3200" dirty="0" smtClean="0">
                <a:latin typeface="Buxton Sketch" panose="03080500000500000004" pitchFamily="66" charset="0"/>
                <a:cs typeface="DokChampa" panose="020B0604020202020204" pitchFamily="34" charset="-34"/>
              </a:rPr>
              <a:t>НАЦИОНАЛЕН</a:t>
            </a:r>
            <a:r>
              <a:rPr lang="bg-BG" sz="3200" dirty="0" smtClean="0">
                <a:latin typeface="Buxton Sketch" panose="03080500000500000004" pitchFamily="66" charset="0"/>
              </a:rPr>
              <a:t> ПРАЗНИК НА БЪЛГАРИЯ</a:t>
            </a:r>
            <a:endParaRPr lang="bg-BG" sz="3200" dirty="0">
              <a:latin typeface="Buxton Sketch" panose="030805000005000000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3" y="1320800"/>
            <a:ext cx="6815667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1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5749927"/>
            <a:ext cx="7886700" cy="841374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Самарското знаме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1" y="504824"/>
            <a:ext cx="7939920" cy="5083176"/>
          </a:xfrm>
        </p:spPr>
      </p:pic>
    </p:spTree>
    <p:extLst>
      <p:ext uri="{BB962C8B-B14F-4D97-AF65-F5344CB8AC3E}">
        <p14:creationId xmlns:p14="http://schemas.microsoft.com/office/powerpoint/2010/main" val="398931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769" y="5816600"/>
            <a:ext cx="7289801" cy="865189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Мемориален комплекс 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 smtClean="0">
                <a:latin typeface="Buxton Sketch" panose="03080500000500000004" pitchFamily="66" charset="0"/>
              </a:rPr>
              <a:t>„Бранителите на Стара Загора – 1877 г.“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9" y="292100"/>
            <a:ext cx="7879562" cy="5397500"/>
          </a:xfrm>
        </p:spPr>
      </p:pic>
    </p:spTree>
    <p:extLst>
      <p:ext uri="{BB962C8B-B14F-4D97-AF65-F5344CB8AC3E}">
        <p14:creationId xmlns:p14="http://schemas.microsoft.com/office/powerpoint/2010/main" val="422280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5778500"/>
            <a:ext cx="7886700" cy="903289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Шипка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 smtClean="0">
                <a:latin typeface="Buxton Sketch" panose="03080500000500000004" pitchFamily="66" charset="0"/>
              </a:rPr>
              <a:t>Църквата „Рождество Христово“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1" y="319088"/>
            <a:ext cx="6787649" cy="5268912"/>
          </a:xfrm>
        </p:spPr>
      </p:pic>
    </p:spTree>
    <p:extLst>
      <p:ext uri="{BB962C8B-B14F-4D97-AF65-F5344CB8AC3E}">
        <p14:creationId xmlns:p14="http://schemas.microsoft.com/office/powerpoint/2010/main" val="125372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" y="0"/>
            <a:ext cx="9130770" cy="6848078"/>
          </a:xfrm>
        </p:spPr>
      </p:pic>
    </p:spTree>
    <p:extLst>
      <p:ext uri="{BB962C8B-B14F-4D97-AF65-F5344CB8AC3E}">
        <p14:creationId xmlns:p14="http://schemas.microsoft.com/office/powerpoint/2010/main" val="337702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Buxton Sketch" panose="03080500000500000004" pitchFamily="66" charset="0"/>
              </a:rPr>
              <a:t>Подписване на Санстефанския мирен договор    3.03.1878 г.</a:t>
            </a:r>
            <a:endParaRPr lang="bg-BG" sz="32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46" y="1690689"/>
            <a:ext cx="7146308" cy="4430711"/>
          </a:xfrm>
        </p:spPr>
      </p:pic>
    </p:spTree>
    <p:extLst>
      <p:ext uri="{BB962C8B-B14F-4D97-AF65-F5344CB8AC3E}">
        <p14:creationId xmlns:p14="http://schemas.microsoft.com/office/powerpoint/2010/main" val="3514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27001"/>
            <a:ext cx="8064500" cy="1744471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Buxton Sketch" panose="03080500000500000004" pitchFamily="66" charset="0"/>
              </a:rPr>
              <a:t>Първата и последната страница на Санстефанския договор. Написан е на френски език, официален международен език тогава.</a:t>
            </a:r>
            <a:br>
              <a:rPr lang="bg-BG" sz="2800" dirty="0" smtClean="0">
                <a:latin typeface="Buxton Sketch" panose="03080500000500000004" pitchFamily="66" charset="0"/>
              </a:rPr>
            </a:br>
            <a:endParaRPr lang="bg-BG" sz="28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83" y="1549400"/>
            <a:ext cx="3569558" cy="49916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549399"/>
            <a:ext cx="3556828" cy="49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2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5726"/>
            <a:ext cx="7740651" cy="981074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Боевете при </a:t>
            </a:r>
            <a:r>
              <a:rPr lang="bg-BG" sz="3600" dirty="0" smtClean="0">
                <a:latin typeface="Buxton Sketch" panose="03080500000500000004" pitchFamily="66" charset="0"/>
              </a:rPr>
              <a:t>Шипка,</a:t>
            </a:r>
            <a:r>
              <a:rPr lang="bg-BG" sz="3600" dirty="0" smtClean="0">
                <a:latin typeface="Buxton Sketch" panose="03080500000500000004" pitchFamily="66" charset="0"/>
              </a:rPr>
              <a:t> </a:t>
            </a:r>
            <a:r>
              <a:rPr lang="bg-BG" sz="3600" dirty="0" smtClean="0">
                <a:latin typeface="Buxton Sketch" panose="03080500000500000004" pitchFamily="66" charset="0"/>
              </a:rPr>
              <a:t>21-23 </a:t>
            </a:r>
            <a:r>
              <a:rPr lang="bg-BG" sz="3600" dirty="0" smtClean="0">
                <a:latin typeface="Buxton Sketch" panose="03080500000500000004" pitchFamily="66" charset="0"/>
              </a:rPr>
              <a:t>август 1887 г.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3" y="1200150"/>
            <a:ext cx="7310412" cy="4940300"/>
          </a:xfrm>
        </p:spPr>
      </p:pic>
      <p:sp>
        <p:nvSpPr>
          <p:cNvPr id="5" name="TextBox 4"/>
          <p:cNvSpPr txBox="1"/>
          <p:nvPr/>
        </p:nvSpPr>
        <p:spPr>
          <a:xfrm>
            <a:off x="1511300" y="6273800"/>
            <a:ext cx="522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„Защитата на Орлово гнездо“ – худ. Алексей Попов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947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6083300"/>
            <a:ext cx="7886700" cy="611189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Паметникът на вр. Шипка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6" y="346075"/>
            <a:ext cx="7412567" cy="55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5940427"/>
            <a:ext cx="7886700" cy="587374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Боевете при Плевен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5" y="200026"/>
            <a:ext cx="7044266" cy="5283200"/>
          </a:xfrm>
        </p:spPr>
      </p:pic>
    </p:spTree>
    <p:extLst>
      <p:ext uri="{BB962C8B-B14F-4D97-AF65-F5344CB8AC3E}">
        <p14:creationId xmlns:p14="http://schemas.microsoft.com/office/powerpoint/2010/main" val="95632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991227"/>
            <a:ext cx="7886700" cy="561974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Панорама „Плевенска епопея - 1877 г.“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41" y="381000"/>
            <a:ext cx="6947959" cy="5210969"/>
          </a:xfrm>
        </p:spPr>
      </p:pic>
    </p:spTree>
    <p:extLst>
      <p:ext uri="{BB962C8B-B14F-4D97-AF65-F5344CB8AC3E}">
        <p14:creationId xmlns:p14="http://schemas.microsoft.com/office/powerpoint/2010/main" val="301685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394326"/>
            <a:ext cx="8318500" cy="1325563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Връчване на Самарското знаме на българското опълчение в гр. Плоещ, Румъния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22" y="568326"/>
            <a:ext cx="6963466" cy="4826000"/>
          </a:xfrm>
        </p:spPr>
      </p:pic>
    </p:spTree>
    <p:extLst>
      <p:ext uri="{BB962C8B-B14F-4D97-AF65-F5344CB8AC3E}">
        <p14:creationId xmlns:p14="http://schemas.microsoft.com/office/powerpoint/2010/main" val="130928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5638800"/>
            <a:ext cx="8299450" cy="877889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Паметникът „Цар Освободител“ в София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7" y="622300"/>
            <a:ext cx="7475073" cy="4914900"/>
          </a:xfrm>
        </p:spPr>
      </p:pic>
    </p:spTree>
    <p:extLst>
      <p:ext uri="{BB962C8B-B14F-4D97-AF65-F5344CB8AC3E}">
        <p14:creationId xmlns:p14="http://schemas.microsoft.com/office/powerpoint/2010/main" val="150297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90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DokChampa</vt:lpstr>
      <vt:lpstr>Calibri Light</vt:lpstr>
      <vt:lpstr>Arial</vt:lpstr>
      <vt:lpstr>Buxton Sketch</vt:lpstr>
      <vt:lpstr>Calibri</vt:lpstr>
      <vt:lpstr>Office Theme</vt:lpstr>
      <vt:lpstr>ТРЕТИ МАРТ НАЦИОНАЛЕН ПРАЗНИК НА БЪЛГАРИЯ</vt:lpstr>
      <vt:lpstr>Подписване на Санстефанския мирен договор    3.03.1878 г.</vt:lpstr>
      <vt:lpstr>Първата и последната страница на Санстефанския договор. Написан е на френски език, официален международен език тогава. </vt:lpstr>
      <vt:lpstr>Боевете при Шипка, 21-23 август 1887 г.</vt:lpstr>
      <vt:lpstr>Паметникът на вр. Шипка</vt:lpstr>
      <vt:lpstr>Боевете при Плевен</vt:lpstr>
      <vt:lpstr>Панорама „Плевенска епопея - 1877 г.“</vt:lpstr>
      <vt:lpstr>Връчване на Самарското знаме на българското опълчение в гр. Плоещ, Румъния</vt:lpstr>
      <vt:lpstr>Паметникът „Цар Освободител“ в София</vt:lpstr>
      <vt:lpstr>Самарското знаме</vt:lpstr>
      <vt:lpstr>Мемориален комплекс  „Бранителите на Стара Загора – 1877 г.“</vt:lpstr>
      <vt:lpstr>Шипка Църквата „Рождество Христово“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 Пашалиев</dc:creator>
  <cp:lastModifiedBy>Иван Пашалиев</cp:lastModifiedBy>
  <cp:revision>11</cp:revision>
  <dcterms:created xsi:type="dcterms:W3CDTF">2014-02-22T19:15:56Z</dcterms:created>
  <dcterms:modified xsi:type="dcterms:W3CDTF">2014-02-25T13:14:20Z</dcterms:modified>
</cp:coreProperties>
</file>