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5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76" autoAdjust="0"/>
  </p:normalViewPr>
  <p:slideViewPr>
    <p:cSldViewPr>
      <p:cViewPr varScale="1">
        <p:scale>
          <a:sx n="74" d="100"/>
          <a:sy n="74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4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"/>
            <a:ext cx="9144000" cy="685328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4000">
    <p:pu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229600" cy="1828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8800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Първи ноември </a:t>
            </a:r>
            <a:endParaRPr lang="bg-BG" sz="8800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Ден на народните будители</a:t>
            </a:r>
            <a:endParaRPr lang="bg-BG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04) Kude si, vyarna ti, lyubov narod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050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 ЛЕВСКИ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48200" y="2086207"/>
            <a:ext cx="3657600" cy="371269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“Българи, турци, евреи и пр. ще бъдат равноправни във всяко отношение.”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vasil-levsk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399"/>
            <a:ext cx="3549650" cy="4532313"/>
          </a:xfrm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ЗАХАРИ СТОЯНОВ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2362200"/>
            <a:ext cx="4038600" cy="28956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“Днешната наша свобода има безбройно число мъченици...”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12-Zahari-Stoiano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63167"/>
            <a:ext cx="3501475" cy="4854604"/>
          </a:xfrm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229600" cy="9906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ЛЮБЕН КАРАВЕЛОВ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9324" y="2133600"/>
            <a:ext cx="4038600" cy="424609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“Ние търсим пълна свобода - народна, лична, човеческа. Който мисли същото, е наш брат.”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Karavelo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159876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47" y="466859"/>
            <a:ext cx="8229600" cy="9144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ХРИСТО БОТЕВ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05200" y="2209800"/>
            <a:ext cx="5943600" cy="2417298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“</a:t>
            </a:r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Подкрепи и мен ръката, 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та кога въстане робът, 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в редовете на борбата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да си найда и аз гробът!”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bote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4785" y="1295400"/>
            <a:ext cx="3347956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10" y="381000"/>
            <a:ext cx="8229600" cy="11430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ПЕТКО Р. СЛАВЕЙКОВ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20300" y="2057400"/>
            <a:ext cx="4876800" cy="44196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“България, сладко име,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колко си ми мила ти,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колко жаля мир да има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в тебе щастие да цъфти!”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SLAVEYKO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6087" y="1752600"/>
            <a:ext cx="3459187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 ВАЗОВ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77424" y="1447800"/>
            <a:ext cx="4785576" cy="3124200"/>
          </a:xfrm>
        </p:spPr>
        <p:txBody>
          <a:bodyPr>
            <a:no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“</a:t>
            </a:r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Българийо, за тебе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 те умряха, 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една бе ти достойна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 зарад тях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 и те за теб </a:t>
            </a: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достойни, майко, бяха!”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2vazo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291625" cy="504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9600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Честит празник на всички българи!</a:t>
            </a:r>
            <a:endParaRPr lang="bg-BG" sz="9600" i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Паисий Хилендарски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bg-BG" sz="3600" dirty="0" smtClean="0">
                <a:solidFill>
                  <a:sysClr val="windowText" lastClr="000000"/>
                </a:solidFill>
              </a:rPr>
              <a:t>“</a:t>
            </a:r>
            <a:r>
              <a:rPr lang="bg-BG" sz="4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Четете и знайте, за да не бивате подигравани и укорявани от други племена и народи.”</a:t>
            </a:r>
          </a:p>
          <a:p>
            <a:endParaRPr lang="bg-BG" sz="3600" dirty="0"/>
          </a:p>
        </p:txBody>
      </p:sp>
      <p:pic>
        <p:nvPicPr>
          <p:cNvPr id="4" name="Content Placeholder 3" descr="Paisi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45720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53000" y="238178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        </a:t>
            </a:r>
            <a:r>
              <a:rPr lang="bg-BG" sz="4000" dirty="0" smtClean="0">
                <a:solidFill>
                  <a:sysClr val="windowText" lastClr="000000"/>
                </a:solidFill>
              </a:rPr>
              <a:t>История славянобългарска</a:t>
            </a:r>
            <a:endParaRPr lang="bg-BG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229600" cy="9144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Софроний Врачански</a:t>
            </a:r>
            <a:endParaRPr lang="bg-BG" b="0" cap="none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43400" y="2209800"/>
            <a:ext cx="4343400" cy="34290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“Затова се трудя денем и нощем да изпиша няколко книги на наш български език.”</a:t>
            </a:r>
            <a:endParaRPr lang="bg-BG" sz="4000" dirty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софроний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37206" y="1676400"/>
            <a:ext cx="31432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961" y="609600"/>
            <a:ext cx="8229600" cy="990600"/>
          </a:xfrm>
        </p:spPr>
        <p:txBody>
          <a:bodyPr>
            <a:normAutofit/>
          </a:bodyPr>
          <a:lstStyle/>
          <a:p>
            <a:r>
              <a:rPr lang="bg-BG" sz="4800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НЕОФИТ БОЗВЕЛИ</a:t>
            </a:r>
            <a:endParaRPr lang="bg-BG" sz="4800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41761" y="4392769"/>
            <a:ext cx="4495800" cy="22098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latin typeface="Monotype Corsiva" pitchFamily="66" charset="0"/>
              </a:rPr>
              <a:t>“</a:t>
            </a:r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Българин се родих и живях, българин ще умра.”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бозвели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13261" t="2941" r="38431" b="5882"/>
          <a:stretch/>
        </p:blipFill>
        <p:spPr>
          <a:xfrm>
            <a:off x="838200" y="1747234"/>
            <a:ext cx="3651161" cy="443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7856" y="1752600"/>
            <a:ext cx="3196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   </a:t>
            </a:r>
            <a:r>
              <a:rPr lang="bg-BG" sz="3600" dirty="0" smtClean="0">
                <a:solidFill>
                  <a:schemeClr val="bg1"/>
                </a:solidFill>
              </a:rPr>
              <a:t>Водач на движението </a:t>
            </a:r>
          </a:p>
          <a:p>
            <a:r>
              <a:rPr lang="bg-BG" sz="3600" dirty="0" smtClean="0">
                <a:solidFill>
                  <a:schemeClr val="bg1"/>
                </a:solidFill>
              </a:rPr>
              <a:t>за църковна независимост</a:t>
            </a:r>
            <a:endParaRPr lang="bg-BG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ИЛАРИОН МАКАРИОПОЛСКИ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76800" y="2472531"/>
            <a:ext cx="4267200" cy="35814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Първи български владика</a:t>
            </a:r>
          </a:p>
          <a:p>
            <a:endParaRPr lang="bg-BG" sz="3600" dirty="0" smtClean="0">
              <a:solidFill>
                <a:schemeClr val="bg1"/>
              </a:solidFill>
            </a:endParaRP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“Не щем гръцки патриарх!”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Content Placeholder 5" descr="иларион м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7537" y="1905000"/>
            <a:ext cx="4259263" cy="425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229600" cy="7620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ПЕТЪР БЕРОН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14800" y="1524000"/>
            <a:ext cx="4648200" cy="15240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“</a:t>
            </a:r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Всеки, който види тази книжка, ще се зарадва, а най-много учителите.”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буквар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837873"/>
            <a:ext cx="4711521" cy="264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etar_Beron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22" y="1524000"/>
            <a:ext cx="3629978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 АПРИЛОВ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67200" y="2209800"/>
            <a:ext cx="4876800" cy="27432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“Този капитал завещавам на Габровското училище, за да образова българите ...”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V.APRILOV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b="5767"/>
          <a:stretch/>
        </p:blipFill>
        <p:spPr>
          <a:xfrm>
            <a:off x="762000" y="1460679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054" y="723900"/>
            <a:ext cx="8229600" cy="838200"/>
          </a:xfrm>
        </p:spPr>
        <p:txBody>
          <a:bodyPr>
            <a:normAutofit/>
          </a:bodyPr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НЕОФИТ РИЛСКИ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69854" y="1219200"/>
            <a:ext cx="4267200" cy="541020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bg-BG" sz="3600" dirty="0" smtClean="0">
                <a:solidFill>
                  <a:schemeClr val="bg1"/>
                </a:solidFill>
              </a:rPr>
              <a:t>Първи </a:t>
            </a:r>
            <a:r>
              <a:rPr lang="bg-BG" sz="3600" dirty="0" smtClean="0">
                <a:solidFill>
                  <a:schemeClr val="bg1"/>
                </a:solidFill>
              </a:rPr>
              <a:t>учител в Габровското светско училище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r>
              <a:rPr lang="bg-BG" sz="4000" dirty="0" smtClean="0">
                <a:solidFill>
                  <a:schemeClr val="bg1"/>
                </a:solidFill>
                <a:latin typeface="Monotype Corsiva" pitchFamily="66" charset="0"/>
              </a:rPr>
              <a:t>Книжовният език трябва да се опира на народната реч...”</a:t>
            </a:r>
            <a:endParaRPr lang="bg-BG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н рилск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88931"/>
            <a:ext cx="3340099" cy="480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34" y="381000"/>
            <a:ext cx="8229600" cy="1066800"/>
          </a:xfrm>
        </p:spPr>
        <p:txBody>
          <a:bodyPr/>
          <a:lstStyle/>
          <a:p>
            <a:r>
              <a:rPr lang="bg-BG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АНАСТАСИЯ ДИМИТРОВА</a:t>
            </a:r>
            <a:endParaRPr lang="bg-BG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0" y="1676400"/>
            <a:ext cx="3733800" cy="4495800"/>
          </a:xfrm>
        </p:spPr>
        <p:txBody>
          <a:bodyPr>
            <a:normAutofit fontScale="92500"/>
          </a:bodyPr>
          <a:lstStyle/>
          <a:p>
            <a:r>
              <a:rPr lang="bg-BG" sz="4000" dirty="0" smtClean="0">
                <a:solidFill>
                  <a:schemeClr val="bg1"/>
                </a:solidFill>
              </a:rPr>
              <a:t>Първата българска светска учителка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bg-BG" sz="4000" dirty="0" smtClean="0">
                <a:solidFill>
                  <a:schemeClr val="bg1"/>
                </a:solidFill>
              </a:rPr>
              <a:t>в девическо училще</a:t>
            </a:r>
          </a:p>
          <a:p>
            <a:endParaRPr lang="bg-BG" sz="4000" dirty="0" smtClean="0"/>
          </a:p>
          <a:p>
            <a:r>
              <a:rPr lang="bg-BG" sz="4000" dirty="0" smtClean="0">
                <a:solidFill>
                  <a:schemeClr val="bg1"/>
                </a:solidFill>
              </a:rPr>
              <a:t>Плевен, 1840г.</a:t>
            </a:r>
            <a:endParaRPr lang="bg-BG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а димитров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3408363" cy="4637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400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280</Words>
  <Application>Microsoft Office PowerPoint</Application>
  <PresentationFormat>On-screen Show (4:3)</PresentationFormat>
  <Paragraphs>52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Lucida Sans</vt:lpstr>
      <vt:lpstr>Monotype Corsiva</vt:lpstr>
      <vt:lpstr>Times New Roman</vt:lpstr>
      <vt:lpstr>Wingdings</vt:lpstr>
      <vt:lpstr>Wingdings 2</vt:lpstr>
      <vt:lpstr>Wingdings 3</vt:lpstr>
      <vt:lpstr>Apex</vt:lpstr>
      <vt:lpstr>Първи ноември </vt:lpstr>
      <vt:lpstr>Паисий Хилендарски</vt:lpstr>
      <vt:lpstr>Софроний Врачански</vt:lpstr>
      <vt:lpstr>НЕОФИТ БОЗВЕЛИ</vt:lpstr>
      <vt:lpstr>ИЛАРИОН МАКАРИОПОЛСКИ</vt:lpstr>
      <vt:lpstr>ПЕТЪР БЕРОН</vt:lpstr>
      <vt:lpstr>ВАСИЛ АПРИЛОВ</vt:lpstr>
      <vt:lpstr>НЕОФИТ РИЛСКИ</vt:lpstr>
      <vt:lpstr>АНАСТАСИЯ ДИМИТРОВА</vt:lpstr>
      <vt:lpstr>ВАСИЛ ЛЕВСКИ</vt:lpstr>
      <vt:lpstr>ЗАХАРИ СТОЯНОВ</vt:lpstr>
      <vt:lpstr>ЛЮБЕН КАРАВЕЛОВ</vt:lpstr>
      <vt:lpstr>ХРИСТО БОТЕВ</vt:lpstr>
      <vt:lpstr>ПЕТКО Р. СЛАВЕЙКОВ</vt:lpstr>
      <vt:lpstr>ИВАН ВАЗОВ</vt:lpstr>
      <vt:lpstr>Честит празник на всички българи!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Първи ноември</dc:title>
  <dc:creator>иван</dc:creator>
  <cp:lastModifiedBy>Иван Пашалиев</cp:lastModifiedBy>
  <cp:revision>30</cp:revision>
  <dcterms:created xsi:type="dcterms:W3CDTF">2006-08-16T00:00:00Z</dcterms:created>
  <dcterms:modified xsi:type="dcterms:W3CDTF">2013-10-24T12:42:03Z</dcterms:modified>
</cp:coreProperties>
</file>