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66D-7A52-4CEC-929A-79B3C73828B6}" type="datetimeFigureOut">
              <a:rPr lang="bg-BG" smtClean="0"/>
              <a:t>16.10.2014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050-9B3F-43F7-A810-BC6DA4633A7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307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66D-7A52-4CEC-929A-79B3C73828B6}" type="datetimeFigureOut">
              <a:rPr lang="bg-BG" smtClean="0"/>
              <a:t>16.10.2014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050-9B3F-43F7-A810-BC6DA4633A7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539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66D-7A52-4CEC-929A-79B3C73828B6}" type="datetimeFigureOut">
              <a:rPr lang="bg-BG" smtClean="0"/>
              <a:t>16.10.2014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050-9B3F-43F7-A810-BC6DA4633A7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396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66D-7A52-4CEC-929A-79B3C73828B6}" type="datetimeFigureOut">
              <a:rPr lang="bg-BG" smtClean="0"/>
              <a:t>16.10.2014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050-9B3F-43F7-A810-BC6DA4633A7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83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66D-7A52-4CEC-929A-79B3C73828B6}" type="datetimeFigureOut">
              <a:rPr lang="bg-BG" smtClean="0"/>
              <a:t>16.10.2014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050-9B3F-43F7-A810-BC6DA4633A7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079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66D-7A52-4CEC-929A-79B3C73828B6}" type="datetimeFigureOut">
              <a:rPr lang="bg-BG" smtClean="0"/>
              <a:t>16.10.2014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050-9B3F-43F7-A810-BC6DA4633A7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237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66D-7A52-4CEC-929A-79B3C73828B6}" type="datetimeFigureOut">
              <a:rPr lang="bg-BG" smtClean="0"/>
              <a:t>16.10.2014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050-9B3F-43F7-A810-BC6DA4633A7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52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66D-7A52-4CEC-929A-79B3C73828B6}" type="datetimeFigureOut">
              <a:rPr lang="bg-BG" smtClean="0"/>
              <a:t>16.10.2014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050-9B3F-43F7-A810-BC6DA4633A7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355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66D-7A52-4CEC-929A-79B3C73828B6}" type="datetimeFigureOut">
              <a:rPr lang="bg-BG" smtClean="0"/>
              <a:t>16.10.2014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050-9B3F-43F7-A810-BC6DA4633A7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403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66D-7A52-4CEC-929A-79B3C73828B6}" type="datetimeFigureOut">
              <a:rPr lang="bg-BG" smtClean="0"/>
              <a:t>16.10.2014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050-9B3F-43F7-A810-BC6DA4633A7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341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66D-7A52-4CEC-929A-79B3C73828B6}" type="datetimeFigureOut">
              <a:rPr lang="bg-BG" smtClean="0"/>
              <a:t>16.10.2014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050-9B3F-43F7-A810-BC6DA4633A7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558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C366D-7A52-4CEC-929A-79B3C73828B6}" type="datetimeFigureOut">
              <a:rPr lang="bg-BG" smtClean="0"/>
              <a:t>16.10.2014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6F050-9B3F-43F7-A810-BC6DA4633A7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785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Религията на древните египтяни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5616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950" y="263525"/>
            <a:ext cx="7886700" cy="10445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bg-BG" dirty="0" smtClean="0"/>
              <a:t>Египетските богове.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        А</a:t>
            </a:r>
            <a:r>
              <a:rPr lang="en-US" dirty="0" smtClean="0"/>
              <a:t>)</a:t>
            </a:r>
            <a:r>
              <a:rPr lang="bg-BG" dirty="0" smtClean="0"/>
              <a:t> Политеизъм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511300"/>
            <a:ext cx="2457450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4100" y="5270500"/>
            <a:ext cx="24720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/>
              <a:t>Хапи – повелител</a:t>
            </a:r>
          </a:p>
          <a:p>
            <a:r>
              <a:rPr lang="bg-BG" sz="2400" dirty="0" smtClean="0"/>
              <a:t>На Нил</a:t>
            </a:r>
            <a:endParaRPr lang="bg-BG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00" y="623887"/>
            <a:ext cx="3676650" cy="49720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3600" y="5870664"/>
            <a:ext cx="4053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/>
              <a:t>Хор – покровител на фараона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95808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61" y="1147762"/>
            <a:ext cx="4964039" cy="3703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49" r="13300"/>
          <a:stretch/>
        </p:blipFill>
        <p:spPr>
          <a:xfrm>
            <a:off x="6197600" y="573665"/>
            <a:ext cx="2374900" cy="51681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43700" y="6134100"/>
            <a:ext cx="997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/>
              <a:t>Изида</a:t>
            </a:r>
            <a:endParaRPr lang="bg-BG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5346700"/>
            <a:ext cx="63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/>
              <a:t>Нут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87938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" y="314325"/>
            <a:ext cx="7886700" cy="1514475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 Б</a:t>
            </a:r>
            <a:r>
              <a:rPr lang="en-US" dirty="0" smtClean="0"/>
              <a:t>) </a:t>
            </a:r>
            <a:r>
              <a:rPr lang="bg-BG" dirty="0" smtClean="0"/>
              <a:t>Почитане на местни богове</a:t>
            </a:r>
          </a:p>
          <a:p>
            <a:pPr marL="0" indent="0">
              <a:buNone/>
            </a:pPr>
            <a:r>
              <a:rPr lang="bg-BG" dirty="0" smtClean="0"/>
              <a:t>           В</a:t>
            </a:r>
            <a:r>
              <a:rPr lang="en-US" dirty="0" smtClean="0"/>
              <a:t>) </a:t>
            </a:r>
            <a:r>
              <a:rPr lang="bg-BG" dirty="0" smtClean="0"/>
              <a:t>Богове с човешки и животински образи</a:t>
            </a:r>
          </a:p>
          <a:p>
            <a:pPr marL="0" indent="0">
              <a:buNone/>
            </a:pPr>
            <a:r>
              <a:rPr lang="bg-BG" dirty="0" smtClean="0"/>
              <a:t>           Г</a:t>
            </a:r>
            <a:r>
              <a:rPr lang="en-US" dirty="0" smtClean="0"/>
              <a:t>) </a:t>
            </a:r>
            <a:r>
              <a:rPr lang="bg-BG" dirty="0" smtClean="0"/>
              <a:t>Култ към животните</a:t>
            </a:r>
            <a:r>
              <a:rPr lang="en-US" dirty="0" smtClean="0"/>
              <a:t>\ </a:t>
            </a:r>
            <a:r>
              <a:rPr lang="bg-BG" dirty="0" smtClean="0"/>
              <a:t>тотемизъм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28800"/>
            <a:ext cx="2573528" cy="47567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00" y="2095499"/>
            <a:ext cx="3112389" cy="430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1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550" y="225425"/>
            <a:ext cx="7886700" cy="1171575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2. Култът към бога Слънце.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  А</a:t>
            </a:r>
            <a:r>
              <a:rPr lang="en-US" dirty="0" smtClean="0"/>
              <a:t>)</a:t>
            </a:r>
            <a:r>
              <a:rPr lang="bg-BG" dirty="0" smtClean="0"/>
              <a:t> Ра – богът Слънце. Фараонът – син на Ра.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999" y="1733062"/>
            <a:ext cx="4378351" cy="452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88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352425"/>
            <a:ext cx="3473450" cy="4351338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 Б</a:t>
            </a:r>
            <a:r>
              <a:rPr lang="en-US" dirty="0" smtClean="0"/>
              <a:t>)</a:t>
            </a:r>
            <a:r>
              <a:rPr lang="bg-BG" dirty="0" smtClean="0"/>
              <a:t> Средното царство – култът към Амон, отъждествяван с Ра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В</a:t>
            </a:r>
            <a:r>
              <a:rPr lang="en-US" dirty="0" smtClean="0"/>
              <a:t>)</a:t>
            </a:r>
            <a:r>
              <a:rPr lang="bg-BG" dirty="0" smtClean="0"/>
              <a:t> Новото царство – култът към Амон – общодържавен – родител на боговете и хората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887" y="423862"/>
            <a:ext cx="2697063" cy="553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70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271462"/>
            <a:ext cx="7886700" cy="2027238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3. Жреци и храмове.</a:t>
            </a:r>
          </a:p>
          <a:p>
            <a:pPr marL="0" indent="0">
              <a:buNone/>
            </a:pPr>
            <a:r>
              <a:rPr lang="bg-BG" dirty="0" smtClean="0"/>
              <a:t>А</a:t>
            </a:r>
            <a:r>
              <a:rPr lang="en-US" dirty="0" smtClean="0"/>
              <a:t>) </a:t>
            </a:r>
            <a:r>
              <a:rPr lang="bg-BG" dirty="0" smtClean="0"/>
              <a:t>Храмовете – религиозни, стопански, образователни функции</a:t>
            </a:r>
          </a:p>
          <a:p>
            <a:pPr marL="0" indent="0">
              <a:buNone/>
            </a:pPr>
            <a:r>
              <a:rPr lang="bg-BG" dirty="0" smtClean="0"/>
              <a:t>Б</a:t>
            </a:r>
            <a:r>
              <a:rPr lang="en-US" dirty="0" smtClean="0"/>
              <a:t>) </a:t>
            </a:r>
            <a:r>
              <a:rPr lang="bg-BG" dirty="0" smtClean="0"/>
              <a:t>Жреците – най-влиятелни в Египет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63" y="2381250"/>
            <a:ext cx="7102673" cy="3695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17800" y="6159500"/>
            <a:ext cx="2968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/>
              <a:t>Храмът в Абу Симбел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44110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377825"/>
            <a:ext cx="7886700" cy="2073275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4. Монотеизмът.</a:t>
            </a:r>
          </a:p>
          <a:p>
            <a:pPr marL="0" indent="0">
              <a:buNone/>
            </a:pPr>
            <a:r>
              <a:rPr lang="bg-BG" dirty="0" smtClean="0"/>
              <a:t>А</a:t>
            </a:r>
            <a:r>
              <a:rPr lang="en-US" dirty="0" smtClean="0"/>
              <a:t>)</a:t>
            </a:r>
            <a:r>
              <a:rPr lang="bg-BG" dirty="0" smtClean="0"/>
              <a:t> Религиозната реформа на Аменхотеп</a:t>
            </a:r>
            <a:r>
              <a:rPr lang="en-US" dirty="0" smtClean="0"/>
              <a:t> IV</a:t>
            </a:r>
            <a:r>
              <a:rPr lang="bg-BG" dirty="0" smtClean="0"/>
              <a:t> от </a:t>
            </a:r>
            <a:r>
              <a:rPr lang="en-US" dirty="0" smtClean="0"/>
              <a:t>XIV </a:t>
            </a:r>
            <a:r>
              <a:rPr lang="bg-BG" dirty="0" smtClean="0"/>
              <a:t>в. пр. Хр.</a:t>
            </a:r>
          </a:p>
          <a:p>
            <a:pPr marL="0" indent="0">
              <a:buNone/>
            </a:pPr>
            <a:r>
              <a:rPr lang="bg-BG" dirty="0" smtClean="0"/>
              <a:t>Б</a:t>
            </a:r>
            <a:r>
              <a:rPr lang="en-US" dirty="0" smtClean="0"/>
              <a:t>)</a:t>
            </a:r>
            <a:r>
              <a:rPr lang="bg-BG" dirty="0" smtClean="0"/>
              <a:t> Култът към Атон, Ехнатон и Ахетатон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538" y="2636837"/>
            <a:ext cx="4747850" cy="380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985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50" y="263525"/>
            <a:ext cx="7886700" cy="1527175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5. Светът на сенките.</a:t>
            </a:r>
          </a:p>
          <a:p>
            <a:pPr marL="0" indent="0">
              <a:buNone/>
            </a:pPr>
            <a:r>
              <a:rPr lang="bg-BG" dirty="0" smtClean="0"/>
              <a:t>А</a:t>
            </a:r>
            <a:r>
              <a:rPr lang="en-US" dirty="0" smtClean="0"/>
              <a:t>)</a:t>
            </a:r>
            <a:r>
              <a:rPr lang="bg-BG" dirty="0" smtClean="0"/>
              <a:t> Гробниците</a:t>
            </a:r>
          </a:p>
          <a:p>
            <a:pPr marL="0" indent="0">
              <a:buNone/>
            </a:pPr>
            <a:r>
              <a:rPr lang="bg-BG" dirty="0" smtClean="0"/>
              <a:t>Б</a:t>
            </a:r>
            <a:r>
              <a:rPr lang="en-US" dirty="0" smtClean="0"/>
              <a:t>)</a:t>
            </a:r>
            <a:r>
              <a:rPr lang="bg-BG" dirty="0" smtClean="0"/>
              <a:t> Сянката „Ка“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0" y="268354"/>
            <a:ext cx="3823208" cy="30446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31" y="3441700"/>
            <a:ext cx="6178538" cy="309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76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168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Религията на древните египтяни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Религията на древните египтяни</dc:title>
  <dc:creator>Иван Пашалиев</dc:creator>
  <cp:lastModifiedBy>Иван Пашалиев</cp:lastModifiedBy>
  <cp:revision>5</cp:revision>
  <dcterms:created xsi:type="dcterms:W3CDTF">2014-10-16T13:09:44Z</dcterms:created>
  <dcterms:modified xsi:type="dcterms:W3CDTF">2014-10-16T13:58:42Z</dcterms:modified>
</cp:coreProperties>
</file>