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829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952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991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310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582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21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252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223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468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33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12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1B14-6013-46F8-A94D-D41130A0A3AA}" type="datetimeFigureOut">
              <a:rPr lang="bg-BG" smtClean="0"/>
              <a:t>11.11.2013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14E9-ED58-4346-8EC3-C49904E3EF0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547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Първите цивилизации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Обобщение</a:t>
            </a:r>
          </a:p>
        </p:txBody>
      </p:sp>
    </p:spTree>
    <p:extLst>
      <p:ext uri="{BB962C8B-B14F-4D97-AF65-F5344CB8AC3E}">
        <p14:creationId xmlns:p14="http://schemas.microsoft.com/office/powerpoint/2010/main" val="416207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65"/>
            <a:ext cx="5780964" cy="1067890"/>
          </a:xfrm>
        </p:spPr>
        <p:txBody>
          <a:bodyPr>
            <a:normAutofit/>
          </a:bodyPr>
          <a:lstStyle/>
          <a:p>
            <a:r>
              <a:rPr lang="bg-BG" sz="3200" dirty="0"/>
              <a:t>6. Изключителните паметници.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" y="2524836"/>
            <a:ext cx="3975886" cy="316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65" y="1215312"/>
            <a:ext cx="4687912" cy="243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4"/>
          <a:stretch/>
        </p:blipFill>
        <p:spPr>
          <a:xfrm>
            <a:off x="4238721" y="3859266"/>
            <a:ext cx="4572000" cy="262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75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3085246"/>
            <a:ext cx="4799322" cy="319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51" y="316883"/>
            <a:ext cx="3434264" cy="338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87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2" y="1023014"/>
            <a:ext cx="3655325" cy="524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92" y="2169994"/>
            <a:ext cx="4782324" cy="283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47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4" y="547518"/>
            <a:ext cx="7886863" cy="59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422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r="14943"/>
          <a:stretch/>
        </p:blipFill>
        <p:spPr>
          <a:xfrm>
            <a:off x="274312" y="1951630"/>
            <a:ext cx="3210415" cy="360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83" y="1798045"/>
            <a:ext cx="5213445" cy="391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2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6" y="218593"/>
            <a:ext cx="3802039" cy="876821"/>
          </a:xfrm>
        </p:spPr>
        <p:txBody>
          <a:bodyPr>
            <a:normAutofit/>
          </a:bodyPr>
          <a:lstStyle/>
          <a:p>
            <a:r>
              <a:rPr lang="bg-BG" sz="3200" dirty="0"/>
              <a:t>1. Писмеността.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6" y="1167435"/>
            <a:ext cx="3065060" cy="658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/>
              <a:t>А</a:t>
            </a:r>
            <a:r>
              <a:rPr lang="en-US" sz="2400" dirty="0"/>
              <a:t>)</a:t>
            </a:r>
            <a:r>
              <a:rPr lang="bg-BG" sz="2400" dirty="0"/>
              <a:t> Месопотамия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8" y="2429301"/>
            <a:ext cx="3686407" cy="333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57" y="2429301"/>
            <a:ext cx="4666978" cy="322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36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06" y="583679"/>
            <a:ext cx="2137012" cy="426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dirty="0" smtClean="0"/>
              <a:t>Б</a:t>
            </a:r>
            <a:r>
              <a:rPr lang="en-US" dirty="0" smtClean="0"/>
              <a:t>)</a:t>
            </a:r>
            <a:r>
              <a:rPr lang="bg-BG" dirty="0" smtClean="0"/>
              <a:t> Египет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6" y="1920436"/>
            <a:ext cx="523875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78" y="1555946"/>
            <a:ext cx="2703394" cy="4300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44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39" y="261940"/>
            <a:ext cx="5508009" cy="726696"/>
          </a:xfrm>
        </p:spPr>
        <p:txBody>
          <a:bodyPr>
            <a:normAutofit/>
          </a:bodyPr>
          <a:lstStyle/>
          <a:p>
            <a:r>
              <a:rPr lang="bg-BG" sz="3200" dirty="0"/>
              <a:t>2. Централизираната държава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39" y="1238772"/>
            <a:ext cx="2164307" cy="535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/>
              <a:t>А</a:t>
            </a:r>
            <a:r>
              <a:rPr lang="en-US" sz="2400" dirty="0"/>
              <a:t>)</a:t>
            </a:r>
            <a:r>
              <a:rPr lang="bg-BG" sz="2400" dirty="0"/>
              <a:t> Фараонът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9" y="2647666"/>
            <a:ext cx="4057934" cy="30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4"/>
          <a:stretch/>
        </p:blipFill>
        <p:spPr>
          <a:xfrm>
            <a:off x="4972334" y="1774210"/>
            <a:ext cx="3947466" cy="404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8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749" y="515440"/>
            <a:ext cx="4689143" cy="6446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-BG" dirty="0" smtClean="0"/>
              <a:t>Б</a:t>
            </a:r>
            <a:r>
              <a:rPr lang="en-US" dirty="0" smtClean="0"/>
              <a:t>) </a:t>
            </a:r>
            <a:r>
              <a:rPr lang="bg-BG" dirty="0" smtClean="0"/>
              <a:t>Владетелят в Месопотамия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71" y="1802640"/>
            <a:ext cx="2431838" cy="4516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32" y="2317133"/>
            <a:ext cx="2377696" cy="348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28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93" y="125220"/>
            <a:ext cx="2928582" cy="672105"/>
          </a:xfrm>
        </p:spPr>
        <p:txBody>
          <a:bodyPr>
            <a:normAutofit/>
          </a:bodyPr>
          <a:lstStyle/>
          <a:p>
            <a:r>
              <a:rPr lang="bg-BG" sz="3200" dirty="0"/>
              <a:t>3. Империите.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93" y="1037231"/>
            <a:ext cx="2082421" cy="11632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dirty="0" smtClean="0"/>
              <a:t>А</a:t>
            </a:r>
            <a:r>
              <a:rPr lang="en-US" dirty="0" smtClean="0"/>
              <a:t>)</a:t>
            </a:r>
            <a:r>
              <a:rPr lang="bg-BG" dirty="0" smtClean="0"/>
              <a:t> Египет</a:t>
            </a:r>
          </a:p>
          <a:p>
            <a:pPr marL="0" indent="0">
              <a:buNone/>
            </a:pPr>
            <a:r>
              <a:rPr lang="bg-BG" dirty="0" smtClean="0"/>
              <a:t>Б</a:t>
            </a:r>
            <a:r>
              <a:rPr lang="en-US" dirty="0" smtClean="0"/>
              <a:t>)</a:t>
            </a:r>
            <a:r>
              <a:rPr lang="bg-BG" dirty="0" smtClean="0"/>
              <a:t> Асирия</a:t>
            </a:r>
          </a:p>
          <a:p>
            <a:pPr marL="0" indent="0">
              <a:buNone/>
            </a:pPr>
            <a:r>
              <a:rPr lang="bg-BG" dirty="0" smtClean="0"/>
              <a:t>В</a:t>
            </a:r>
            <a:r>
              <a:rPr lang="en-US" dirty="0" smtClean="0"/>
              <a:t>)</a:t>
            </a:r>
            <a:r>
              <a:rPr lang="bg-BG" dirty="0" smtClean="0"/>
              <a:t> Персия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r="28797" b="-3694"/>
          <a:stretch/>
        </p:blipFill>
        <p:spPr>
          <a:xfrm>
            <a:off x="139324" y="2506034"/>
            <a:ext cx="3170052" cy="389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67" y="2440372"/>
            <a:ext cx="2861860" cy="379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54" y="1487606"/>
            <a:ext cx="2647685" cy="475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74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30" y="95274"/>
            <a:ext cx="3310719" cy="753991"/>
          </a:xfrm>
        </p:spPr>
        <p:txBody>
          <a:bodyPr>
            <a:normAutofit/>
          </a:bodyPr>
          <a:lstStyle/>
          <a:p>
            <a:r>
              <a:rPr lang="bg-BG" sz="3200" dirty="0"/>
              <a:t>4. Религиите.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67" y="1052523"/>
            <a:ext cx="1768522" cy="521790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А</a:t>
            </a:r>
            <a:r>
              <a:rPr lang="en-US" dirty="0" smtClean="0"/>
              <a:t>)</a:t>
            </a:r>
            <a:r>
              <a:rPr lang="bg-BG" dirty="0" smtClean="0"/>
              <a:t> Египет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9" y="4220521"/>
            <a:ext cx="3481710" cy="253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69" y="1052523"/>
            <a:ext cx="1894173" cy="3501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70" y="3907536"/>
            <a:ext cx="2852928" cy="295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37" y="1294593"/>
            <a:ext cx="2311021" cy="317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87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70" y="742970"/>
            <a:ext cx="2764809" cy="603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/>
              <a:t>Б</a:t>
            </a:r>
            <a:r>
              <a:rPr lang="en-US" sz="2400" dirty="0"/>
              <a:t>)</a:t>
            </a:r>
            <a:r>
              <a:rPr lang="bg-BG" sz="2400" dirty="0"/>
              <a:t> Месопотамия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12" y="626210"/>
            <a:ext cx="2671882" cy="3562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05" y="742970"/>
            <a:ext cx="2356475" cy="332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37" y="3749372"/>
            <a:ext cx="4228926" cy="282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7" y="2279234"/>
            <a:ext cx="2575204" cy="438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87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52" y="528899"/>
            <a:ext cx="4702791" cy="863174"/>
          </a:xfrm>
        </p:spPr>
        <p:txBody>
          <a:bodyPr>
            <a:normAutofit/>
          </a:bodyPr>
          <a:lstStyle/>
          <a:p>
            <a:r>
              <a:rPr lang="bg-BG" sz="3200" dirty="0"/>
              <a:t>5. Богоизбраният народ.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6" y="2363640"/>
            <a:ext cx="4785394" cy="395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6"/>
          <a:stretch/>
        </p:blipFill>
        <p:spPr>
          <a:xfrm>
            <a:off x="5262743" y="2538484"/>
            <a:ext cx="3610385" cy="339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179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58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Първите цивилизации</vt:lpstr>
      <vt:lpstr>1. Писмеността.</vt:lpstr>
      <vt:lpstr>PowerPoint Presentation</vt:lpstr>
      <vt:lpstr>2. Централизираната държава</vt:lpstr>
      <vt:lpstr>PowerPoint Presentation</vt:lpstr>
      <vt:lpstr>3. Империите.</vt:lpstr>
      <vt:lpstr>4. Религиите.</vt:lpstr>
      <vt:lpstr>PowerPoint Presentation</vt:lpstr>
      <vt:lpstr>5. Богоизбраният народ.</vt:lpstr>
      <vt:lpstr>6. Изключителните паметници.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Първите цивилизации</dc:title>
  <dc:creator>pc</dc:creator>
  <cp:lastModifiedBy>pc</cp:lastModifiedBy>
  <cp:revision>9</cp:revision>
  <dcterms:created xsi:type="dcterms:W3CDTF">2013-11-11T14:33:53Z</dcterms:created>
  <dcterms:modified xsi:type="dcterms:W3CDTF">2013-11-11T15:41:31Z</dcterms:modified>
</cp:coreProperties>
</file>