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70" r:id="rId10"/>
    <p:sldId id="268" r:id="rId11"/>
    <p:sldId id="271" r:id="rId12"/>
    <p:sldId id="283" r:id="rId13"/>
    <p:sldId id="277" r:id="rId14"/>
    <p:sldId id="266" r:id="rId15"/>
    <p:sldId id="282" r:id="rId16"/>
    <p:sldId id="279" r:id="rId17"/>
    <p:sldId id="272" r:id="rId18"/>
    <p:sldId id="273" r:id="rId19"/>
    <p:sldId id="280" r:id="rId20"/>
    <p:sldId id="274" r:id="rId21"/>
    <p:sldId id="284" r:id="rId22"/>
    <p:sldId id="285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ligraph" panose="020B0604020202020204"/>
      <p:regular r:id="rId29"/>
    </p:embeddedFont>
    <p:embeddedFont>
      <p:font typeface="CyrillicOld" panose="020B0604020202020204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576" autoAdjust="0"/>
  </p:normalViewPr>
  <p:slideViewPr>
    <p:cSldViewPr>
      <p:cViewPr varScale="1">
        <p:scale>
          <a:sx n="74" d="100"/>
          <a:sy n="74" d="100"/>
        </p:scale>
        <p:origin x="9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D045-DCE6-463E-88F6-D359914EA01D}" type="datetimeFigureOut">
              <a:rPr lang="bg-BG" smtClean="0"/>
              <a:pPr/>
              <a:t>13.10.2014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D775-171B-44E2-8C11-A3D3100F13A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735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D775-171B-44E2-8C11-A3D3100F13A8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85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D775-171B-44E2-8C11-A3D3100F13A8}" type="slidenum">
              <a:rPr lang="bg-BG" smtClean="0"/>
              <a:pPr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333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  <p:sndAc>
      <p:stSnd>
        <p:snd r:embed="rId1" name="04) Kude si, vyarna ti, lyubov narodn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  <p:sndAc>
      <p:stSnd>
        <p:snd r:embed="rId13" name="04) Kude si, vyarna ti, lyubov narodn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7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Борци за свобода</a:t>
            </a:r>
            <a:endParaRPr lang="bg-BG" sz="7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1844" y="5562600"/>
            <a:ext cx="6599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itchFamily="2" charset="0"/>
              </a:rPr>
              <a:t>Моето пътуване към героите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itchFamily="2" charset="0"/>
            </a:endParaRPr>
          </a:p>
        </p:txBody>
      </p:sp>
      <p:pic>
        <p:nvPicPr>
          <p:cNvPr id="3" name="Picture 2" descr="C:\Users\Lussi\Desktop\znaiko2011\ivan pashaliev\zn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"/>
            <a:ext cx="4576763" cy="344338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4017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В тази къща в Копривщица през 1851г. е роден един от главните организатори на Априлското въстание, автор на “Кървавото писмо”.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5" name="Content Placeholder 4" descr="IMG_368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47800" y="1905000"/>
            <a:ext cx="64604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8458200" cy="1905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Ако вие, братя, сте биле истински патриоти и апостоли на свободата, то последвайте нашия пример в Панагюрище!”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          Тодор Каблешков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т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00400" y="304800"/>
            <a:ext cx="2791178" cy="415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731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Мостът, на който гръмва първата пушка в Копривщица и започва въстанието.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6146" name="Picture 2" descr="C:\Users\1011~1\AppData\Local\Temp\Rar$DR57.056\kopr\Picture 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600200"/>
            <a:ext cx="7319211" cy="504754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Паметник на Райна Княгиня в Панагюрище – ушила знамето на въстаниците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2050" name="Picture 2" descr="C:\Users\1011~1\AppData\Local\Temp\Rar$DR12.536\kopr\Picture 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790306" y="2397415"/>
            <a:ext cx="5337280" cy="358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8610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“Тоз, който падне в бой за свобода, </a:t>
            </a:r>
            <a:r>
              <a:rPr lang="en-US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/>
            </a:r>
            <a:br>
              <a:rPr lang="en-US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той не умира...”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Христо Ботев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hristo_botev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62200" y="304800"/>
            <a:ext cx="4156808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Паметници на загиналите борци за свобода в Калофер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5" name="Content Placeholder 4" descr="IMG_367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52400" y="1524000"/>
            <a:ext cx="4967817" cy="372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G_367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67200" y="3505200"/>
            <a:ext cx="4620847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9144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Паметник на Христо Ботев във Враца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Picture 3" descr="IMG_36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1066800"/>
            <a:ext cx="7391400" cy="5624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G_365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5800" y="990600"/>
            <a:ext cx="78232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G_36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9600" y="1009650"/>
            <a:ext cx="7924800" cy="584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1600200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Батак е символ на саможертвата. Борци за свобода са всички негови жители, загинали от ятагана на Ахмед ага Барутанлията. Те са канонизирани за светци.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Picture 3" descr="IMG_27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1828800"/>
            <a:ext cx="4572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271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05400" y="1905000"/>
            <a:ext cx="37338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269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4800" y="4114800"/>
            <a:ext cx="4673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Църквата “Св. Неделя” е превърната в костница на загиналите.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8" name="Picture 7" descr="IMG_27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38200" y="1524000"/>
            <a:ext cx="7720169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IMG_26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8200" y="1524000"/>
            <a:ext cx="7772400" cy="497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IMG_269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61999" y="1447800"/>
            <a:ext cx="8221649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295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Перущица – паметник на загиналите борци за свобода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098" name="Picture 2" descr="C:\Users\1011~1\AppData\Local\Temp\Rar$DR35.648\kopr\Picture 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921417" y="2165183"/>
            <a:ext cx="4419600" cy="313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011~1\AppData\Local\Temp\Rar$DR43.648\kopr\Picture 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676400"/>
            <a:ext cx="4876800" cy="389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610600" cy="2895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“Българийо, за тебе те умряха,</a:t>
            </a:r>
            <a:b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една бе ти достойна зарад тях</a:t>
            </a:r>
            <a:b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и те за теб достойни, майко, бяха!”</a:t>
            </a:r>
            <a:b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40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</a:t>
            </a:r>
            <a:r>
              <a:rPr lang="bg-BG" sz="31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Иван Вазов</a:t>
            </a:r>
            <a:endParaRPr lang="bg-BG" sz="31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2050" name="Picture 2" descr="C:\Users\Lussi\Desktop\znaiko2011\ivan pashaliev\zna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57200"/>
            <a:ext cx="4429125" cy="333231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plit orient="vert"/>
    <p:sndAc>
      <p:stSnd>
        <p:snd r:embed="rId3" name="04) Kude si, vyarna ti, lyubov narodn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В памет на загиналите борци за свобода на връх Шипка се издига величествен паметник.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IMG_086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19800" y="1570037"/>
            <a:ext cx="29372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G_087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81000" y="1600200"/>
            <a:ext cx="3038732" cy="448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G_088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00400" y="1905000"/>
            <a:ext cx="2915754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ussi\Desktop\zname.g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28600" y="171990"/>
            <a:ext cx="8686800" cy="647901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plit orient="vert"/>
    <p:sndAc>
      <p:stSnd>
        <p:snd r:embed="rId3" name="04) Kude si, vyarna ti, lyubov narodn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2667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530225" algn="ctr">
              <a:buNone/>
            </a:pP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Да се докоснеш до живота и света на борците за свобода е вълнуващо и незабравимо преживяване. </a:t>
            </a:r>
          </a:p>
          <a:p>
            <a:pPr algn="ctr">
              <a:buNone/>
            </a:pP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Пожелавам го на всички!</a:t>
            </a:r>
          </a:p>
          <a:p>
            <a:pPr>
              <a:buNone/>
            </a:pPr>
            <a:endParaRPr lang="bg-BG" b="1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48200"/>
            <a:ext cx="8763000" cy="1981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“Мечом са българите своята свобода изгубили, мечом пак трябва да я добият.”</a:t>
            </a:r>
            <a:b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Георги Раковски</a:t>
            </a:r>
            <a:endParaRPr lang="bg-BG" sz="36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раковски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048000" y="533400"/>
            <a:ext cx="3276446" cy="385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4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57252" y="1028700"/>
            <a:ext cx="3516284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4800600" cy="5791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449263">
              <a:buNone/>
            </a:pP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Георги Раковски поставя началото на организираното революционно движение през Възраждането. Затова е наречен “баща на националната революция.” Разработва на книга четническата тактика за освобождение.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5" name="Picture 4" descr="IMG_084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439007" y="762000"/>
            <a:ext cx="358444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305800" cy="23621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539750">
              <a:buNone/>
            </a:pP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През 1868г. чета, начело с Хаджи Димитър и Стефан Караджа, преминава Дунава и се отправя към Балкана. </a:t>
            </a:r>
            <a:r>
              <a:rPr lang="en-US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Но  е разбита и всички загиват.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4" name="Picture 3" descr="d181d182d0b5d184d0b0d0bd-d0bad0b0d180d0b0d0b4d0b6d0b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57800" y="2455985"/>
            <a:ext cx="2971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adji-Dimitar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95400" y="2495550"/>
            <a:ext cx="3322320" cy="41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68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2017100" y="2300836"/>
            <a:ext cx="5029198" cy="358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1676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Продължител на делото на Раковски е Любен Каравелов. Роден е в Копривщица в заможно семейство.</a:t>
            </a:r>
            <a:endParaRPr lang="bg-BG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7" name="Picture 6" descr="IMG_36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955800" y="2187572"/>
            <a:ext cx="5003800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367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990600" y="1557804"/>
            <a:ext cx="6638003" cy="499081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“Ние желаем да живеем с всички наши съседи дружествено...”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Любен Каравелов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Karavelov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971800" y="609600"/>
            <a:ext cx="2857500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57800"/>
            <a:ext cx="8229600" cy="1600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Ще имаме едно знаме, на което ще пише: “Свята и чиста република”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Васил Левски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vasil-levski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743200" y="457200"/>
            <a:ext cx="370057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371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“Моята цел е постигната. В сърцето на тирана аз отворих такава люта рана, от която той никога не ще оздравее.”</a:t>
            </a:r>
            <a:b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      Георги Бенковски</a:t>
            </a:r>
            <a:r>
              <a:rPr lang="bg-BG" sz="3600" dirty="0" smtClean="0"/>
              <a:t/>
            </a:r>
            <a:br>
              <a:rPr lang="bg-BG" sz="3600" dirty="0" smtClean="0"/>
            </a:br>
            <a:endParaRPr lang="bg-BG" sz="3600" dirty="0"/>
          </a:p>
        </p:txBody>
      </p:sp>
      <p:pic>
        <p:nvPicPr>
          <p:cNvPr id="4" name="Content Placeholder 3" descr="18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628583" y="152400"/>
            <a:ext cx="3740266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334</Words>
  <Application>Microsoft Office PowerPoint</Application>
  <PresentationFormat>On-screen Show (4:3)</PresentationFormat>
  <Paragraphs>25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Arial</vt:lpstr>
      <vt:lpstr>Calligraph</vt:lpstr>
      <vt:lpstr>CyrillicOld</vt:lpstr>
      <vt:lpstr>Office Theme</vt:lpstr>
      <vt:lpstr>Борци за свобода</vt:lpstr>
      <vt:lpstr>       “Българийо, за тебе те умряха, една бе ти достойна зарад тях и те за теб достойни, майко, бяха!”                                            Иван Вазов</vt:lpstr>
      <vt:lpstr>“Мечом са българите своята свобода изгубили, мечом пак трябва да я добият.”                                               Георги Раковски</vt:lpstr>
      <vt:lpstr>PowerPoint Presentation</vt:lpstr>
      <vt:lpstr>PowerPoint Presentation</vt:lpstr>
      <vt:lpstr>PowerPoint Presentation</vt:lpstr>
      <vt:lpstr>“Ние желаем да живеем с всички наши съседи дружествено...”                                         Любен Каравелов</vt:lpstr>
      <vt:lpstr>Ще имаме едно знаме, на което ще пише: “Свята и чиста република”                                            Васил Левски</vt:lpstr>
      <vt:lpstr>“Моята цел е постигната. В сърцето на тирана аз отворих такава люта рана, от която той никога не ще оздравее.”                                                     Георги Бенковски </vt:lpstr>
      <vt:lpstr>В тази къща в Копривщица през 1851г. е роден един от главните организатори на Априлското въстание, автор на “Кървавото писмо”.</vt:lpstr>
      <vt:lpstr>“Ако вие, братя, сте биле истински патриоти и апостоли на свободата, то последвайте нашия пример в Панагюрище!”                                                         Тодор Каблешков</vt:lpstr>
      <vt:lpstr>Мостът, на който гръмва първата пушка в Копривщица и започва въстанието.</vt:lpstr>
      <vt:lpstr>PowerPoint Presentation</vt:lpstr>
      <vt:lpstr>“Тоз, който падне в бой за свобода,  той не умира...”                                               Христо Ботев</vt:lpstr>
      <vt:lpstr>Паметници на загиналите борци за свобода в Калофер</vt:lpstr>
      <vt:lpstr>PowerPoint Presentation</vt:lpstr>
      <vt:lpstr>PowerPoint Presentation</vt:lpstr>
      <vt:lpstr>PowerPoint Presentation</vt:lpstr>
      <vt:lpstr>PowerPoint Presentation</vt:lpstr>
      <vt:lpstr>В памет на загиналите борци за свобода на връх Шипка се издига величествен паметник.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Борци за свобода</dc:title>
  <dc:creator>Ването и Кирчо</dc:creator>
  <cp:lastModifiedBy>Иван Пашалиев</cp:lastModifiedBy>
  <cp:revision>86</cp:revision>
  <dcterms:created xsi:type="dcterms:W3CDTF">2006-08-16T00:00:00Z</dcterms:created>
  <dcterms:modified xsi:type="dcterms:W3CDTF">2014-10-13T14:29:56Z</dcterms:modified>
</cp:coreProperties>
</file>